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1263" r:id="rId5"/>
    <p:sldId id="1264" r:id="rId6"/>
    <p:sldId id="1265" r:id="rId7"/>
    <p:sldId id="1293" r:id="rId8"/>
    <p:sldId id="1292" r:id="rId9"/>
    <p:sldId id="1266" r:id="rId10"/>
    <p:sldId id="1267" r:id="rId11"/>
    <p:sldId id="1268" r:id="rId12"/>
    <p:sldId id="1279" r:id="rId13"/>
    <p:sldId id="1275" r:id="rId14"/>
    <p:sldId id="1282" r:id="rId15"/>
    <p:sldId id="1283" r:id="rId16"/>
    <p:sldId id="1284" r:id="rId17"/>
    <p:sldId id="1276" r:id="rId18"/>
    <p:sldId id="1281" r:id="rId19"/>
    <p:sldId id="1285" r:id="rId20"/>
    <p:sldId id="1294" r:id="rId21"/>
    <p:sldId id="1277" r:id="rId22"/>
    <p:sldId id="1295" r:id="rId23"/>
    <p:sldId id="1296" r:id="rId24"/>
    <p:sldId id="1278" r:id="rId25"/>
    <p:sldId id="1297" r:id="rId26"/>
    <p:sldId id="1298" r:id="rId27"/>
    <p:sldId id="1299" r:id="rId28"/>
    <p:sldId id="1300" r:id="rId29"/>
    <p:sldId id="1273" r:id="rId30"/>
    <p:sldId id="1301" r:id="rId31"/>
    <p:sldId id="1302" r:id="rId32"/>
    <p:sldId id="1303" r:id="rId33"/>
    <p:sldId id="1304" r:id="rId34"/>
    <p:sldId id="1274" r:id="rId35"/>
  </p:sldIdLst>
  <p:sldSz cx="9144000" cy="6858000" type="screen4x3"/>
  <p:notesSz cx="9928225" cy="6797675"/>
  <p:custDataLst>
    <p:tags r:id="rId4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28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156"/>
        <p:guide pos="2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7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0" Type="http://schemas.openxmlformats.org/officeDocument/2006/relationships/image" Target="../media/image47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0" Type="http://schemas.openxmlformats.org/officeDocument/2006/relationships/image" Target="../media/image47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0" Type="http://schemas.openxmlformats.org/officeDocument/2006/relationships/image" Target="../media/image47.wmf"/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2" Type="http://schemas.openxmlformats.org/officeDocument/2006/relationships/image" Target="../media/image60.wmf"/><Relationship Id="rId11" Type="http://schemas.openxmlformats.org/officeDocument/2006/relationships/image" Target="../media/image59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0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0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0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0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7" Type="http://schemas.openxmlformats.org/officeDocument/2006/relationships/image" Target="../media/image93.wmf"/><Relationship Id="rId6" Type="http://schemas.openxmlformats.org/officeDocument/2006/relationships/image" Target="../media/image90.wmf"/><Relationship Id="rId5" Type="http://schemas.openxmlformats.org/officeDocument/2006/relationships/image" Target="../media/image92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7" Type="http://schemas.openxmlformats.org/officeDocument/2006/relationships/image" Target="../media/image93.wmf"/><Relationship Id="rId6" Type="http://schemas.openxmlformats.org/officeDocument/2006/relationships/image" Target="../media/image90.wmf"/><Relationship Id="rId5" Type="http://schemas.openxmlformats.org/officeDocument/2006/relationships/image" Target="../media/image92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1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30.wmf"/><Relationship Id="rId18" Type="http://schemas.openxmlformats.org/officeDocument/2006/relationships/vmlDrawing" Target="../drawings/vmlDrawing9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47.bin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46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45.bin"/><Relationship Id="rId10" Type="http://schemas.openxmlformats.org/officeDocument/2006/relationships/image" Target="../media/image34.wmf"/><Relationship Id="rId1" Type="http://schemas.openxmlformats.org/officeDocument/2006/relationships/oleObject" Target="../embeddings/oleObject40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38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48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53.bin"/><Relationship Id="rId22" Type="http://schemas.openxmlformats.org/officeDocument/2006/relationships/vmlDrawing" Target="../drawings/vmlDrawing1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7.wmf"/><Relationship Id="rId2" Type="http://schemas.openxmlformats.org/officeDocument/2006/relationships/image" Target="../media/image38.wmf"/><Relationship Id="rId19" Type="http://schemas.openxmlformats.org/officeDocument/2006/relationships/oleObject" Target="../embeddings/oleObject61.bin"/><Relationship Id="rId18" Type="http://schemas.openxmlformats.org/officeDocument/2006/relationships/image" Target="../media/image46.wmf"/><Relationship Id="rId17" Type="http://schemas.openxmlformats.org/officeDocument/2006/relationships/oleObject" Target="../embeddings/oleObject60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59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5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63.bin"/><Relationship Id="rId23" Type="http://schemas.openxmlformats.org/officeDocument/2006/relationships/vmlDrawing" Target="../drawings/vmlDrawing12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48.png"/><Relationship Id="rId20" Type="http://schemas.openxmlformats.org/officeDocument/2006/relationships/image" Target="../media/image47.wmf"/><Relationship Id="rId2" Type="http://schemas.openxmlformats.org/officeDocument/2006/relationships/image" Target="../media/image38.wmf"/><Relationship Id="rId19" Type="http://schemas.openxmlformats.org/officeDocument/2006/relationships/oleObject" Target="../embeddings/oleObject71.bin"/><Relationship Id="rId18" Type="http://schemas.openxmlformats.org/officeDocument/2006/relationships/image" Target="../media/image46.wmf"/><Relationship Id="rId17" Type="http://schemas.openxmlformats.org/officeDocument/2006/relationships/oleObject" Target="../embeddings/oleObject70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69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68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62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41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73.bin"/><Relationship Id="rId23" Type="http://schemas.openxmlformats.org/officeDocument/2006/relationships/vmlDrawing" Target="../drawings/vmlDrawing13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48.png"/><Relationship Id="rId20" Type="http://schemas.openxmlformats.org/officeDocument/2006/relationships/image" Target="../media/image47.wmf"/><Relationship Id="rId2" Type="http://schemas.openxmlformats.org/officeDocument/2006/relationships/image" Target="../media/image38.wmf"/><Relationship Id="rId19" Type="http://schemas.openxmlformats.org/officeDocument/2006/relationships/oleObject" Target="../embeddings/oleObject81.bin"/><Relationship Id="rId18" Type="http://schemas.openxmlformats.org/officeDocument/2006/relationships/image" Target="../media/image46.wmf"/><Relationship Id="rId17" Type="http://schemas.openxmlformats.org/officeDocument/2006/relationships/oleObject" Target="../embeddings/oleObject80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79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78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42.wmf"/><Relationship Id="rId1" Type="http://schemas.openxmlformats.org/officeDocument/2006/relationships/oleObject" Target="../embeddings/oleObject7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w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49.w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82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49.wmf"/><Relationship Id="rId17" Type="http://schemas.openxmlformats.org/officeDocument/2006/relationships/vmlDrawing" Target="../drawings/vmlDrawing15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.xml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92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91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8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96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94.bin"/><Relationship Id="rId29" Type="http://schemas.openxmlformats.org/officeDocument/2006/relationships/vmlDrawing" Target="../drawings/vmlDrawing16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61.png"/><Relationship Id="rId26" Type="http://schemas.openxmlformats.org/officeDocument/2006/relationships/tags" Target="../tags/tag3.xml"/><Relationship Id="rId25" Type="http://schemas.openxmlformats.org/officeDocument/2006/relationships/tags" Target="../tags/tag2.xml"/><Relationship Id="rId24" Type="http://schemas.openxmlformats.org/officeDocument/2006/relationships/image" Target="../media/image60.wmf"/><Relationship Id="rId23" Type="http://schemas.openxmlformats.org/officeDocument/2006/relationships/oleObject" Target="../embeddings/oleObject104.bin"/><Relationship Id="rId22" Type="http://schemas.openxmlformats.org/officeDocument/2006/relationships/image" Target="../media/image59.wmf"/><Relationship Id="rId21" Type="http://schemas.openxmlformats.org/officeDocument/2006/relationships/oleObject" Target="../embeddings/oleObject103.bin"/><Relationship Id="rId20" Type="http://schemas.openxmlformats.org/officeDocument/2006/relationships/image" Target="../media/image58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102.bin"/><Relationship Id="rId18" Type="http://schemas.openxmlformats.org/officeDocument/2006/relationships/image" Target="../media/image57.wmf"/><Relationship Id="rId17" Type="http://schemas.openxmlformats.org/officeDocument/2006/relationships/oleObject" Target="../embeddings/oleObject101.bin"/><Relationship Id="rId16" Type="http://schemas.openxmlformats.org/officeDocument/2006/relationships/image" Target="../media/image56.wmf"/><Relationship Id="rId15" Type="http://schemas.openxmlformats.org/officeDocument/2006/relationships/oleObject" Target="../embeddings/oleObject100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99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98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9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9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106.bin"/><Relationship Id="rId26" Type="http://schemas.openxmlformats.org/officeDocument/2006/relationships/vmlDrawing" Target="../drawings/vmlDrawing17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62.png"/><Relationship Id="rId23" Type="http://schemas.openxmlformats.org/officeDocument/2006/relationships/image" Target="../media/image61.png"/><Relationship Id="rId22" Type="http://schemas.openxmlformats.org/officeDocument/2006/relationships/tags" Target="../tags/tag5.xml"/><Relationship Id="rId21" Type="http://schemas.openxmlformats.org/officeDocument/2006/relationships/tags" Target="../tags/tag4.xml"/><Relationship Id="rId20" Type="http://schemas.openxmlformats.org/officeDocument/2006/relationships/image" Target="../media/image58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114.bin"/><Relationship Id="rId18" Type="http://schemas.openxmlformats.org/officeDocument/2006/relationships/image" Target="../media/image57.wmf"/><Relationship Id="rId17" Type="http://schemas.openxmlformats.org/officeDocument/2006/relationships/oleObject" Target="../embeddings/oleObject113.bin"/><Relationship Id="rId16" Type="http://schemas.openxmlformats.org/officeDocument/2006/relationships/image" Target="../media/image56.wmf"/><Relationship Id="rId15" Type="http://schemas.openxmlformats.org/officeDocument/2006/relationships/oleObject" Target="../embeddings/oleObject112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111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110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105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15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1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120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18.bin"/><Relationship Id="rId21" Type="http://schemas.openxmlformats.org/officeDocument/2006/relationships/vmlDrawing" Target="../drawings/vmlDrawing19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3.wmf"/><Relationship Id="rId19" Type="http://schemas.openxmlformats.org/officeDocument/2006/relationships/image" Target="../media/image72.png"/><Relationship Id="rId18" Type="http://schemas.openxmlformats.org/officeDocument/2006/relationships/image" Target="../media/image71.wmf"/><Relationship Id="rId17" Type="http://schemas.openxmlformats.org/officeDocument/2006/relationships/oleObject" Target="../embeddings/oleObject125.bin"/><Relationship Id="rId16" Type="http://schemas.openxmlformats.org/officeDocument/2006/relationships/image" Target="../media/image70.wmf"/><Relationship Id="rId15" Type="http://schemas.openxmlformats.org/officeDocument/2006/relationships/oleObject" Target="../embeddings/oleObject124.bin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123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122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117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0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129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27.bin"/><Relationship Id="rId21" Type="http://schemas.openxmlformats.org/officeDocument/2006/relationships/vmlDrawing" Target="../drawings/vmlDrawing20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3.wmf"/><Relationship Id="rId19" Type="http://schemas.openxmlformats.org/officeDocument/2006/relationships/image" Target="../media/image72.png"/><Relationship Id="rId18" Type="http://schemas.openxmlformats.org/officeDocument/2006/relationships/image" Target="../media/image71.wmf"/><Relationship Id="rId17" Type="http://schemas.openxmlformats.org/officeDocument/2006/relationships/oleObject" Target="../embeddings/oleObject134.bin"/><Relationship Id="rId16" Type="http://schemas.openxmlformats.org/officeDocument/2006/relationships/image" Target="../media/image70.wmf"/><Relationship Id="rId15" Type="http://schemas.openxmlformats.org/officeDocument/2006/relationships/oleObject" Target="../embeddings/oleObject133.bin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132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131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126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9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38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36.bin"/><Relationship Id="rId2" Type="http://schemas.openxmlformats.org/officeDocument/2006/relationships/image" Target="../media/image73.wmf"/><Relationship Id="rId14" Type="http://schemas.openxmlformats.org/officeDocument/2006/relationships/vmlDrawing" Target="../drawings/vmlDrawing2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140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135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5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44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42.bin"/><Relationship Id="rId26" Type="http://schemas.openxmlformats.org/officeDocument/2006/relationships/vmlDrawing" Target="../drawings/vmlDrawing22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84.png"/><Relationship Id="rId23" Type="http://schemas.openxmlformats.org/officeDocument/2006/relationships/tags" Target="../tags/tag7.xml"/><Relationship Id="rId22" Type="http://schemas.openxmlformats.org/officeDocument/2006/relationships/tags" Target="../tags/tag6.xml"/><Relationship Id="rId21" Type="http://schemas.openxmlformats.org/officeDocument/2006/relationships/image" Target="../media/image83.png"/><Relationship Id="rId20" Type="http://schemas.openxmlformats.org/officeDocument/2006/relationships/image" Target="../media/image78.wmf"/><Relationship Id="rId2" Type="http://schemas.openxmlformats.org/officeDocument/2006/relationships/image" Target="../media/image73.wmf"/><Relationship Id="rId19" Type="http://schemas.openxmlformats.org/officeDocument/2006/relationships/oleObject" Target="../embeddings/oleObject150.bin"/><Relationship Id="rId18" Type="http://schemas.openxmlformats.org/officeDocument/2006/relationships/image" Target="../media/image77.wmf"/><Relationship Id="rId17" Type="http://schemas.openxmlformats.org/officeDocument/2006/relationships/oleObject" Target="../embeddings/oleObject149.bin"/><Relationship Id="rId16" Type="http://schemas.openxmlformats.org/officeDocument/2006/relationships/image" Target="../media/image82.wmf"/><Relationship Id="rId15" Type="http://schemas.openxmlformats.org/officeDocument/2006/relationships/oleObject" Target="../embeddings/oleObject148.bin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14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146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141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5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54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52.bin"/><Relationship Id="rId27" Type="http://schemas.openxmlformats.org/officeDocument/2006/relationships/vmlDrawing" Target="../drawings/vmlDrawing23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85.png"/><Relationship Id="rId24" Type="http://schemas.openxmlformats.org/officeDocument/2006/relationships/image" Target="../media/image84.png"/><Relationship Id="rId23" Type="http://schemas.openxmlformats.org/officeDocument/2006/relationships/tags" Target="../tags/tag9.xml"/><Relationship Id="rId22" Type="http://schemas.openxmlformats.org/officeDocument/2006/relationships/tags" Target="../tags/tag8.xml"/><Relationship Id="rId21" Type="http://schemas.openxmlformats.org/officeDocument/2006/relationships/image" Target="../media/image83.png"/><Relationship Id="rId20" Type="http://schemas.openxmlformats.org/officeDocument/2006/relationships/image" Target="../media/image78.wmf"/><Relationship Id="rId2" Type="http://schemas.openxmlformats.org/officeDocument/2006/relationships/image" Target="../media/image73.wmf"/><Relationship Id="rId19" Type="http://schemas.openxmlformats.org/officeDocument/2006/relationships/oleObject" Target="../embeddings/oleObject160.bin"/><Relationship Id="rId18" Type="http://schemas.openxmlformats.org/officeDocument/2006/relationships/image" Target="../media/image77.wmf"/><Relationship Id="rId17" Type="http://schemas.openxmlformats.org/officeDocument/2006/relationships/oleObject" Target="../embeddings/oleObject159.bin"/><Relationship Id="rId16" Type="http://schemas.openxmlformats.org/officeDocument/2006/relationships/image" Target="../media/image82.wmf"/><Relationship Id="rId15" Type="http://schemas.openxmlformats.org/officeDocument/2006/relationships/oleObject" Target="../embeddings/oleObject158.bin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15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156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151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5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64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62.bin"/><Relationship Id="rId28" Type="http://schemas.openxmlformats.org/officeDocument/2006/relationships/vmlDrawing" Target="../drawings/vmlDrawing24.v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2.xml"/><Relationship Id="rId25" Type="http://schemas.openxmlformats.org/officeDocument/2006/relationships/image" Target="../media/image85.png"/><Relationship Id="rId24" Type="http://schemas.openxmlformats.org/officeDocument/2006/relationships/image" Target="../media/image84.png"/><Relationship Id="rId23" Type="http://schemas.openxmlformats.org/officeDocument/2006/relationships/tags" Target="../tags/tag11.xml"/><Relationship Id="rId22" Type="http://schemas.openxmlformats.org/officeDocument/2006/relationships/tags" Target="../tags/tag10.xml"/><Relationship Id="rId21" Type="http://schemas.openxmlformats.org/officeDocument/2006/relationships/image" Target="../media/image83.png"/><Relationship Id="rId20" Type="http://schemas.openxmlformats.org/officeDocument/2006/relationships/image" Target="../media/image78.wmf"/><Relationship Id="rId2" Type="http://schemas.openxmlformats.org/officeDocument/2006/relationships/image" Target="../media/image73.wmf"/><Relationship Id="rId19" Type="http://schemas.openxmlformats.org/officeDocument/2006/relationships/oleObject" Target="../embeddings/oleObject170.bin"/><Relationship Id="rId18" Type="http://schemas.openxmlformats.org/officeDocument/2006/relationships/image" Target="../media/image77.wmf"/><Relationship Id="rId17" Type="http://schemas.openxmlformats.org/officeDocument/2006/relationships/oleObject" Target="../embeddings/oleObject169.bin"/><Relationship Id="rId16" Type="http://schemas.openxmlformats.org/officeDocument/2006/relationships/image" Target="../media/image82.wmf"/><Relationship Id="rId15" Type="http://schemas.openxmlformats.org/officeDocument/2006/relationships/oleObject" Target="../embeddings/oleObject168.bin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16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166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161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172.bin"/><Relationship Id="rId28" Type="http://schemas.openxmlformats.org/officeDocument/2006/relationships/vmlDrawing" Target="../drawings/vmlDrawing25.v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5.xml"/><Relationship Id="rId25" Type="http://schemas.openxmlformats.org/officeDocument/2006/relationships/image" Target="../media/image85.png"/><Relationship Id="rId24" Type="http://schemas.openxmlformats.org/officeDocument/2006/relationships/image" Target="../media/image84.png"/><Relationship Id="rId23" Type="http://schemas.openxmlformats.org/officeDocument/2006/relationships/tags" Target="../tags/tag14.xml"/><Relationship Id="rId22" Type="http://schemas.openxmlformats.org/officeDocument/2006/relationships/tags" Target="../tags/tag13.xml"/><Relationship Id="rId21" Type="http://schemas.openxmlformats.org/officeDocument/2006/relationships/image" Target="../media/image83.png"/><Relationship Id="rId20" Type="http://schemas.openxmlformats.org/officeDocument/2006/relationships/image" Target="../media/image78.wmf"/><Relationship Id="rId2" Type="http://schemas.openxmlformats.org/officeDocument/2006/relationships/image" Target="../media/image73.wmf"/><Relationship Id="rId19" Type="http://schemas.openxmlformats.org/officeDocument/2006/relationships/oleObject" Target="../embeddings/oleObject180.bin"/><Relationship Id="rId18" Type="http://schemas.openxmlformats.org/officeDocument/2006/relationships/image" Target="../media/image77.wmf"/><Relationship Id="rId17" Type="http://schemas.openxmlformats.org/officeDocument/2006/relationships/oleObject" Target="../embeddings/oleObject179.bin"/><Relationship Id="rId16" Type="http://schemas.openxmlformats.org/officeDocument/2006/relationships/image" Target="../media/image82.wmf"/><Relationship Id="rId15" Type="http://schemas.openxmlformats.org/officeDocument/2006/relationships/oleObject" Target="../embeddings/oleObject178.bin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17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17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5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184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182.bin"/><Relationship Id="rId2" Type="http://schemas.openxmlformats.org/officeDocument/2006/relationships/image" Target="../media/image86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181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0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189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88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187.bin"/><Relationship Id="rId2" Type="http://schemas.openxmlformats.org/officeDocument/2006/relationships/image" Target="../media/image86.wmf"/><Relationship Id="rId14" Type="http://schemas.openxmlformats.org/officeDocument/2006/relationships/vmlDrawing" Target="../drawings/vmlDrawing27.v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.xml"/><Relationship Id="rId11" Type="http://schemas.openxmlformats.org/officeDocument/2006/relationships/image" Target="../media/image91.png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186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5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194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192.bin"/><Relationship Id="rId2" Type="http://schemas.openxmlformats.org/officeDocument/2006/relationships/image" Target="../media/image86.wmf"/><Relationship Id="rId19" Type="http://schemas.openxmlformats.org/officeDocument/2006/relationships/vmlDrawing" Target="../drawings/vmlDrawing28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1.png"/><Relationship Id="rId16" Type="http://schemas.openxmlformats.org/officeDocument/2006/relationships/image" Target="../media/image94.wmf"/><Relationship Id="rId15" Type="http://schemas.openxmlformats.org/officeDocument/2006/relationships/oleObject" Target="../embeddings/oleObject198.bin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197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196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191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.wmf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8.png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16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200.bin"/><Relationship Id="rId2" Type="http://schemas.openxmlformats.org/officeDocument/2006/relationships/image" Target="../media/image86.wmf"/><Relationship Id="rId19" Type="http://schemas.openxmlformats.org/officeDocument/2006/relationships/vmlDrawing" Target="../drawings/vmlDrawing29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1.png"/><Relationship Id="rId16" Type="http://schemas.openxmlformats.org/officeDocument/2006/relationships/image" Target="../media/image94.w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19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1.bin"/><Relationship Id="rId8" Type="http://schemas.openxmlformats.org/officeDocument/2006/relationships/image" Target="../media/image92.wmf"/><Relationship Id="rId7" Type="http://schemas.openxmlformats.org/officeDocument/2006/relationships/oleObject" Target="../embeddings/oleObject210.bin"/><Relationship Id="rId6" Type="http://schemas.openxmlformats.org/officeDocument/2006/relationships/image" Target="../media/image89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88.wmf"/><Relationship Id="rId3" Type="http://schemas.openxmlformats.org/officeDocument/2006/relationships/oleObject" Target="../embeddings/oleObject208.bin"/><Relationship Id="rId2" Type="http://schemas.openxmlformats.org/officeDocument/2006/relationships/image" Target="../media/image87.wmf"/><Relationship Id="rId15" Type="http://schemas.openxmlformats.org/officeDocument/2006/relationships/vmlDrawing" Target="../drawings/vmlDrawing30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12" Type="http://schemas.openxmlformats.org/officeDocument/2006/relationships/image" Target="../media/image94.wmf"/><Relationship Id="rId11" Type="http://schemas.openxmlformats.org/officeDocument/2006/relationships/oleObject" Target="../embeddings/oleObject212.bin"/><Relationship Id="rId10" Type="http://schemas.openxmlformats.org/officeDocument/2006/relationships/image" Target="../media/image93.wmf"/><Relationship Id="rId1" Type="http://schemas.openxmlformats.org/officeDocument/2006/relationships/oleObject" Target="../embeddings/oleObject207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7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216.bin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15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214.bin"/><Relationship Id="rId2" Type="http://schemas.openxmlformats.org/officeDocument/2006/relationships/image" Target="../media/image95.wmf"/><Relationship Id="rId16" Type="http://schemas.openxmlformats.org/officeDocument/2006/relationships/vmlDrawing" Target="../drawings/vmlDrawing3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1.wmf"/><Relationship Id="rId13" Type="http://schemas.openxmlformats.org/officeDocument/2006/relationships/oleObject" Target="../embeddings/oleObject219.bin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218.bin"/><Relationship Id="rId10" Type="http://schemas.openxmlformats.org/officeDocument/2006/relationships/image" Target="../media/image99.wmf"/><Relationship Id="rId1" Type="http://schemas.openxmlformats.org/officeDocument/2006/relationships/oleObject" Target="../embeddings/oleObject213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9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19.wmf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26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33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3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3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 smtClean="0">
                <a:latin typeface="Comic Sans MS" panose="030F0702030302020204" pitchFamily="66" charset="0"/>
                <a:sym typeface="+mn-ea"/>
              </a:rPr>
              <a:t>集合论的公理系统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71488" y="990600"/>
          <a:ext cx="7986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9" name="Formula" r:id="rId1" imgW="30251400" imgH="2695575" progId="Equation.Ribbit">
                  <p:embed/>
                </p:oleObj>
              </mc:Choice>
              <mc:Fallback>
                <p:oleObj name="Formula" r:id="rId1" imgW="30251400" imgH="26955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990600"/>
                        <a:ext cx="798671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63562" y="1981200"/>
          <a:ext cx="19510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" name="Formula" r:id="rId3" imgW="7372350" imgH="1314450" progId="Equation.Ribbit">
                  <p:embed/>
                </p:oleObj>
              </mc:Choice>
              <mc:Fallback>
                <p:oleObj name="Formula" r:id="rId3" imgW="7372350" imgH="131445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" y="1981200"/>
                        <a:ext cx="19510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438400"/>
          <a:ext cx="46466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" name="Formula" r:id="rId5" imgW="17554575" imgH="1352550" progId="Equation.Ribbit">
                  <p:embed/>
                </p:oleObj>
              </mc:Choice>
              <mc:Fallback>
                <p:oleObj name="Formula" r:id="rId5" imgW="17554575" imgH="13525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46466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5200" y="3124200"/>
          <a:ext cx="1662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" name="Formula" r:id="rId7" imgW="6276975" imgH="1323975" progId="Equation.Ribbit">
                  <p:embed/>
                </p:oleObj>
              </mc:Choice>
              <mc:Fallback>
                <p:oleObj name="Formula" r:id="rId7" imgW="6276975" imgH="1323975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124200"/>
                        <a:ext cx="16621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14400" y="3581400"/>
          <a:ext cx="21224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" name="Formula" r:id="rId9" imgW="8010525" imgH="1352550" progId="Equation.Ribbit">
                  <p:embed/>
                </p:oleObj>
              </mc:Choice>
              <mc:Fallback>
                <p:oleObj name="Formula" r:id="rId9" imgW="8010525" imgH="13525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81400"/>
                        <a:ext cx="212248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14400" y="4113212"/>
          <a:ext cx="71151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" name="Formula" r:id="rId11" imgW="26870025" imgH="2676525" progId="Equation.Ribbit">
                  <p:embed/>
                </p:oleObj>
              </mc:Choice>
              <mc:Fallback>
                <p:oleObj name="Formula" r:id="rId11" imgW="26870025" imgH="2676525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13212"/>
                        <a:ext cx="71151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4990337"/>
          <a:ext cx="72247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5" name="Formula" r:id="rId13" imgW="27289125" imgH="1419225" progId="Equation.Ribbit">
                  <p:embed/>
                </p:oleObj>
              </mc:Choice>
              <mc:Fallback>
                <p:oleObj name="Formula" r:id="rId13" imgW="27289125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990337"/>
                        <a:ext cx="72247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5570537"/>
          <a:ext cx="51419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" name="Formula" r:id="rId15" imgW="19421475" imgH="1419225" progId="Equation.Ribbit">
                  <p:embed/>
                </p:oleObj>
              </mc:Choice>
              <mc:Fallback>
                <p:oleObj name="Formula" r:id="rId15" imgW="19421475" imgH="14192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570537"/>
                        <a:ext cx="514191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352800" y="1928495"/>
            <a:ext cx="327596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集合由其元素完全决定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5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69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522412"/>
          <a:ext cx="4648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6" name="Formula" r:id="rId3" imgW="17545050" imgH="1352550" progId="Equation.Ribbit">
                  <p:embed/>
                </p:oleObj>
              </mc:Choice>
              <mc:Fallback>
                <p:oleObj name="Formula" r:id="rId3" imgW="17545050" imgH="1352550" progId="Equation.Ribbit">
                  <p:embed/>
                  <p:pic>
                    <p:nvPicPr>
                      <p:cNvPr id="0" name="图片 269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2412"/>
                        <a:ext cx="4648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6400"/>
          <a:ext cx="68595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7" name="Formula" r:id="rId5" imgW="25888950" imgH="1409700" progId="Equation.Ribbit">
                  <p:embed/>
                </p:oleObj>
              </mc:Choice>
              <mc:Fallback>
                <p:oleObj name="Formula" r:id="rId5" imgW="25888950" imgH="1409700" progId="Equation.Ribbit">
                  <p:embed/>
                  <p:pic>
                    <p:nvPicPr>
                      <p:cNvPr id="0" name="图片 269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6400"/>
                        <a:ext cx="68595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420400"/>
          <a:ext cx="4387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8" name="Formula" r:id="rId7" imgW="16563975" imgH="1352550" progId="Equation.Ribbit">
                  <p:embed/>
                </p:oleObj>
              </mc:Choice>
              <mc:Fallback>
                <p:oleObj name="Formula" r:id="rId7" imgW="16563975" imgH="1352550" progId="Equation.Ribbit">
                  <p:embed/>
                  <p:pic>
                    <p:nvPicPr>
                      <p:cNvPr id="0" name="图片 269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20400"/>
                        <a:ext cx="43878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5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69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522412"/>
          <a:ext cx="4648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6" name="Formula" r:id="rId3" imgW="17545050" imgH="1352550" progId="Equation.Ribbit">
                  <p:embed/>
                </p:oleObj>
              </mc:Choice>
              <mc:Fallback>
                <p:oleObj name="Formula" r:id="rId3" imgW="17545050" imgH="1352550" progId="Equation.Ribbit">
                  <p:embed/>
                  <p:pic>
                    <p:nvPicPr>
                      <p:cNvPr id="0" name="图片 269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2412"/>
                        <a:ext cx="4648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6400"/>
          <a:ext cx="68595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7" name="Formula" r:id="rId5" imgW="25888950" imgH="1409700" progId="Equation.Ribbit">
                  <p:embed/>
                </p:oleObj>
              </mc:Choice>
              <mc:Fallback>
                <p:oleObj name="Formula" r:id="rId5" imgW="25888950" imgH="1409700" progId="Equation.Ribbit">
                  <p:embed/>
                  <p:pic>
                    <p:nvPicPr>
                      <p:cNvPr id="0" name="图片 269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6400"/>
                        <a:ext cx="68595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420400"/>
          <a:ext cx="4387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8" name="Formula" r:id="rId7" imgW="16563975" imgH="1352550" progId="Equation.Ribbit">
                  <p:embed/>
                </p:oleObj>
              </mc:Choice>
              <mc:Fallback>
                <p:oleObj name="Formula" r:id="rId7" imgW="16563975" imgH="1352550" progId="Equation.Ribbit">
                  <p:embed/>
                  <p:pic>
                    <p:nvPicPr>
                      <p:cNvPr id="0" name="图片 269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20400"/>
                        <a:ext cx="43878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9438" y="3057526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9" name="Formula" r:id="rId9" imgW="6172200" imgH="1323975" progId="Equation.Ribbit">
                  <p:embed/>
                </p:oleObj>
              </mc:Choice>
              <mc:Fallback>
                <p:oleObj name="Formula" r:id="rId9" imgW="6172200" imgH="132397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057526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3514726"/>
          <a:ext cx="44116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0" name="Formula" r:id="rId11" imgW="16659225" imgH="1352550" progId="Equation.Ribbit">
                  <p:embed/>
                </p:oleObj>
              </mc:Choice>
              <mc:Fallback>
                <p:oleObj name="Formula" r:id="rId11" imgW="16659225" imgH="135255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14726"/>
                        <a:ext cx="44116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4049713"/>
          <a:ext cx="66500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" name="Formula" r:id="rId13" imgW="25107900" imgH="1323975" progId="Equation.Ribbit">
                  <p:embed/>
                </p:oleObj>
              </mc:Choice>
              <mc:Fallback>
                <p:oleObj name="Formula" r:id="rId13" imgW="25107900" imgH="1323975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49713"/>
                        <a:ext cx="66500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4495800"/>
          <a:ext cx="4295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" name="Formula" r:id="rId15" imgW="16211550" imgH="1352550" progId="Equation.Ribbit">
                  <p:embed/>
                </p:oleObj>
              </mc:Choice>
              <mc:Fallback>
                <p:oleObj name="Formula" r:id="rId15" imgW="16211550" imgH="1352550" progId="Equation.Ribbit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4295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5018087"/>
          <a:ext cx="76787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3" name="Formula" r:id="rId17" imgW="28984575" imgH="1409700" progId="Equation.Ribbit">
                  <p:embed/>
                </p:oleObj>
              </mc:Choice>
              <mc:Fallback>
                <p:oleObj name="Formula" r:id="rId17" imgW="28984575" imgH="14097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18087"/>
                        <a:ext cx="76787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14400" y="5495925"/>
          <a:ext cx="46561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4" name="Formula" r:id="rId19" imgW="17573625" imgH="1400175" progId="Equation.Ribbit">
                  <p:embed/>
                </p:oleObj>
              </mc:Choice>
              <mc:Fallback>
                <p:oleObj name="Formula" r:id="rId19" imgW="17573625" imgH="140017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95925"/>
                        <a:ext cx="46561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572000" y="914400"/>
            <a:ext cx="304800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恰以</a:t>
            </a:r>
            <a:r>
              <a:rPr lang="en-US" altLang="zh-CN"/>
              <a:t>u,v</a:t>
            </a:r>
            <a:r>
              <a:rPr lang="zh-CN" altLang="en-US"/>
              <a:t>为元素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5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69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522412"/>
          <a:ext cx="4648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6" name="Formula" r:id="rId3" imgW="17545050" imgH="1352550" progId="Equation.Ribbit">
                  <p:embed/>
                </p:oleObj>
              </mc:Choice>
              <mc:Fallback>
                <p:oleObj name="Formula" r:id="rId3" imgW="17545050" imgH="1352550" progId="Equation.Ribbit">
                  <p:embed/>
                  <p:pic>
                    <p:nvPicPr>
                      <p:cNvPr id="0" name="图片 269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2412"/>
                        <a:ext cx="4648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6400"/>
          <a:ext cx="68595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7" name="Formula" r:id="rId5" imgW="25888950" imgH="1409700" progId="Equation.Ribbit">
                  <p:embed/>
                </p:oleObj>
              </mc:Choice>
              <mc:Fallback>
                <p:oleObj name="Formula" r:id="rId5" imgW="25888950" imgH="1409700" progId="Equation.Ribbit">
                  <p:embed/>
                  <p:pic>
                    <p:nvPicPr>
                      <p:cNvPr id="0" name="图片 269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6400"/>
                        <a:ext cx="68595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420400"/>
          <a:ext cx="4387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8" name="Formula" r:id="rId7" imgW="16563975" imgH="1352550" progId="Equation.Ribbit">
                  <p:embed/>
                </p:oleObj>
              </mc:Choice>
              <mc:Fallback>
                <p:oleObj name="Formula" r:id="rId7" imgW="16563975" imgH="1352550" progId="Equation.Ribbit">
                  <p:embed/>
                  <p:pic>
                    <p:nvPicPr>
                      <p:cNvPr id="0" name="图片 269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20400"/>
                        <a:ext cx="43878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9438" y="3057526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9" name="Formula" r:id="rId9" imgW="6172200" imgH="1323975" progId="Equation.Ribbit">
                  <p:embed/>
                </p:oleObj>
              </mc:Choice>
              <mc:Fallback>
                <p:oleObj name="Formula" r:id="rId9" imgW="6172200" imgH="132397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057526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3514726"/>
          <a:ext cx="44116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0" name="Formula" r:id="rId11" imgW="16659225" imgH="1352550" progId="Equation.Ribbit">
                  <p:embed/>
                </p:oleObj>
              </mc:Choice>
              <mc:Fallback>
                <p:oleObj name="Formula" r:id="rId11" imgW="16659225" imgH="135255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14726"/>
                        <a:ext cx="44116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4049713"/>
          <a:ext cx="66500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" name="Formula" r:id="rId13" imgW="25107900" imgH="1323975" progId="Equation.Ribbit">
                  <p:embed/>
                </p:oleObj>
              </mc:Choice>
              <mc:Fallback>
                <p:oleObj name="Formula" r:id="rId13" imgW="25107900" imgH="1323975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49713"/>
                        <a:ext cx="66500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4495800"/>
          <a:ext cx="4295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" name="Formula" r:id="rId15" imgW="16211550" imgH="1352550" progId="Equation.Ribbit">
                  <p:embed/>
                </p:oleObj>
              </mc:Choice>
              <mc:Fallback>
                <p:oleObj name="Formula" r:id="rId15" imgW="16211550" imgH="1352550" progId="Equation.Ribbit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4295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5018087"/>
          <a:ext cx="76787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3" name="Formula" r:id="rId17" imgW="28984575" imgH="1409700" progId="Equation.Ribbit">
                  <p:embed/>
                </p:oleObj>
              </mc:Choice>
              <mc:Fallback>
                <p:oleObj name="Formula" r:id="rId17" imgW="28984575" imgH="14097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18087"/>
                        <a:ext cx="76787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14400" y="5495925"/>
          <a:ext cx="46561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4" name="Formula" r:id="rId19" imgW="17573625" imgH="1400175" progId="Equation.Ribbit">
                  <p:embed/>
                </p:oleObj>
              </mc:Choice>
              <mc:Fallback>
                <p:oleObj name="Formula" r:id="rId19" imgW="17573625" imgH="140017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95925"/>
                        <a:ext cx="46561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572000" y="914400"/>
            <a:ext cx="304800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恰以</a:t>
            </a:r>
            <a:r>
              <a:rPr lang="en-US" altLang="zh-CN"/>
              <a:t>u,v</a:t>
            </a:r>
            <a:r>
              <a:rPr lang="zh-CN" altLang="en-US"/>
              <a:t>为元素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638800" y="3500120"/>
                <a:ext cx="30480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500120"/>
                <a:ext cx="3048000" cy="39878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389" r="-31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5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69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522412"/>
          <a:ext cx="4648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6" name="Formula" r:id="rId3" imgW="17545050" imgH="1352550" progId="Equation.Ribbit">
                  <p:embed/>
                </p:oleObj>
              </mc:Choice>
              <mc:Fallback>
                <p:oleObj name="Formula" r:id="rId3" imgW="17545050" imgH="1352550" progId="Equation.Ribbit">
                  <p:embed/>
                  <p:pic>
                    <p:nvPicPr>
                      <p:cNvPr id="0" name="图片 269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2412"/>
                        <a:ext cx="4648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6400"/>
          <a:ext cx="68595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7" name="Formula" r:id="rId5" imgW="25888950" imgH="1409700" progId="Equation.Ribbit">
                  <p:embed/>
                </p:oleObj>
              </mc:Choice>
              <mc:Fallback>
                <p:oleObj name="Formula" r:id="rId5" imgW="25888950" imgH="1409700" progId="Equation.Ribbit">
                  <p:embed/>
                  <p:pic>
                    <p:nvPicPr>
                      <p:cNvPr id="0" name="图片 269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6400"/>
                        <a:ext cx="68595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420400"/>
          <a:ext cx="4387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8" name="Formula" r:id="rId7" imgW="16563975" imgH="1352550" progId="Equation.Ribbit">
                  <p:embed/>
                </p:oleObj>
              </mc:Choice>
              <mc:Fallback>
                <p:oleObj name="Formula" r:id="rId7" imgW="16563975" imgH="1352550" progId="Equation.Ribbit">
                  <p:embed/>
                  <p:pic>
                    <p:nvPicPr>
                      <p:cNvPr id="0" name="图片 269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20400"/>
                        <a:ext cx="43878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9438" y="3057526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9" name="Formula" r:id="rId9" imgW="6172200" imgH="1323975" progId="Equation.Ribbit">
                  <p:embed/>
                </p:oleObj>
              </mc:Choice>
              <mc:Fallback>
                <p:oleObj name="Formula" r:id="rId9" imgW="6172200" imgH="132397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3057526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3514726"/>
          <a:ext cx="44116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0" name="Formula" r:id="rId11" imgW="16659225" imgH="1352550" progId="Equation.Ribbit">
                  <p:embed/>
                </p:oleObj>
              </mc:Choice>
              <mc:Fallback>
                <p:oleObj name="Formula" r:id="rId11" imgW="16659225" imgH="135255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14726"/>
                        <a:ext cx="44116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4049713"/>
          <a:ext cx="66500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" name="Formula" r:id="rId13" imgW="25107900" imgH="1323975" progId="Equation.Ribbit">
                  <p:embed/>
                </p:oleObj>
              </mc:Choice>
              <mc:Fallback>
                <p:oleObj name="Formula" r:id="rId13" imgW="25107900" imgH="1323975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49713"/>
                        <a:ext cx="66500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4495800"/>
          <a:ext cx="4295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" name="Formula" r:id="rId15" imgW="16211550" imgH="1352550" progId="Equation.Ribbit">
                  <p:embed/>
                </p:oleObj>
              </mc:Choice>
              <mc:Fallback>
                <p:oleObj name="Formula" r:id="rId15" imgW="16211550" imgH="1352550" progId="Equation.Ribbit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4295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5018087"/>
          <a:ext cx="76787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3" name="Formula" r:id="rId17" imgW="28984575" imgH="1409700" progId="Equation.Ribbit">
                  <p:embed/>
                </p:oleObj>
              </mc:Choice>
              <mc:Fallback>
                <p:oleObj name="Formula" r:id="rId17" imgW="28984575" imgH="14097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18087"/>
                        <a:ext cx="76787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14400" y="5495925"/>
          <a:ext cx="46561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4" name="Formula" r:id="rId19" imgW="17573625" imgH="1400175" progId="Equation.Ribbit">
                  <p:embed/>
                </p:oleObj>
              </mc:Choice>
              <mc:Fallback>
                <p:oleObj name="Formula" r:id="rId19" imgW="17573625" imgH="140017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95925"/>
                        <a:ext cx="46561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572000" y="914400"/>
            <a:ext cx="304800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恰以</a:t>
            </a:r>
            <a:r>
              <a:rPr lang="en-US" altLang="zh-CN"/>
              <a:t>u,v</a:t>
            </a:r>
            <a:r>
              <a:rPr lang="zh-CN" altLang="en-US"/>
              <a:t>为元素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638800" y="3500120"/>
                <a:ext cx="30480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500120"/>
                <a:ext cx="3048000" cy="39878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389" r="-31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371600" y="6010910"/>
            <a:ext cx="693102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对任何集合</a:t>
            </a:r>
            <a:r>
              <a:rPr lang="en-US" altLang="zh-CN"/>
              <a:t>A</a:t>
            </a:r>
            <a:r>
              <a:rPr lang="zh-CN" altLang="en-US"/>
              <a:t>，存在集合</a:t>
            </a:r>
            <a:r>
              <a:rPr lang="en-US" altLang="zh-CN"/>
              <a:t>B</a:t>
            </a:r>
            <a:r>
              <a:rPr lang="zh-CN" altLang="en-US"/>
              <a:t>，它元素完全是</a:t>
            </a:r>
            <a:r>
              <a:rPr lang="en-US" altLang="zh-CN"/>
              <a:t>A</a:t>
            </a:r>
            <a:r>
              <a:rPr lang="zh-CN" altLang="en-US"/>
              <a:t>的元素的元素。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533400"/>
          <a:ext cx="1662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" name="Formula" r:id="rId1" imgW="6276975" imgH="1323975" progId="Equation.Ribbit">
                  <p:embed/>
                </p:oleObj>
              </mc:Choice>
              <mc:Fallback>
                <p:oleObj name="Formula" r:id="rId1" imgW="6276975" imgH="1323975" progId="Equation.Ribbit">
                  <p:embed/>
                  <p:pic>
                    <p:nvPicPr>
                      <p:cNvPr id="0" name="图片 279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533400"/>
                        <a:ext cx="16621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990600"/>
          <a:ext cx="30908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" name="Formula" r:id="rId3" imgW="11668125" imgH="1352550" progId="Equation.Ribbit">
                  <p:embed/>
                </p:oleObj>
              </mc:Choice>
              <mc:Fallback>
                <p:oleObj name="Formula" r:id="rId3" imgW="11668125" imgH="1352550" progId="Equation.Ribbit">
                  <p:embed/>
                  <p:pic>
                    <p:nvPicPr>
                      <p:cNvPr id="0" name="图片 279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90600"/>
                        <a:ext cx="30908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1449387"/>
          <a:ext cx="669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Formula" r:id="rId5" imgW="25288875" imgH="1323975" progId="Equation.Ribbit">
                  <p:embed/>
                </p:oleObj>
              </mc:Choice>
              <mc:Fallback>
                <p:oleObj name="Formula" r:id="rId5" imgW="25288875" imgH="1323975" progId="Equation.Ribbit">
                  <p:embed/>
                  <p:pic>
                    <p:nvPicPr>
                      <p:cNvPr id="0" name="图片 279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9387"/>
                        <a:ext cx="66992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1851025"/>
          <a:ext cx="2744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Formula" r:id="rId7" imgW="10353675" imgH="1352550" progId="Equation.Ribbit">
                  <p:embed/>
                </p:oleObj>
              </mc:Choice>
              <mc:Fallback>
                <p:oleObj name="Formula" r:id="rId7" imgW="10353675" imgH="1352550" progId="Equation.Ribbit">
                  <p:embed/>
                  <p:pic>
                    <p:nvPicPr>
                      <p:cNvPr id="0" name="图片 27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51025"/>
                        <a:ext cx="2744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533400"/>
          <a:ext cx="1662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" name="Formula" r:id="rId1" imgW="6276975" imgH="1323975" progId="Equation.Ribbit">
                  <p:embed/>
                </p:oleObj>
              </mc:Choice>
              <mc:Fallback>
                <p:oleObj name="Formula" r:id="rId1" imgW="6276975" imgH="1323975" progId="Equation.Ribbit">
                  <p:embed/>
                  <p:pic>
                    <p:nvPicPr>
                      <p:cNvPr id="0" name="图片 279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533400"/>
                        <a:ext cx="16621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990600"/>
          <a:ext cx="30908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" name="Formula" r:id="rId3" imgW="11668125" imgH="1352550" progId="Equation.Ribbit">
                  <p:embed/>
                </p:oleObj>
              </mc:Choice>
              <mc:Fallback>
                <p:oleObj name="Formula" r:id="rId3" imgW="11668125" imgH="1352550" progId="Equation.Ribbit">
                  <p:embed/>
                  <p:pic>
                    <p:nvPicPr>
                      <p:cNvPr id="0" name="图片 279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90600"/>
                        <a:ext cx="30908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1449387"/>
          <a:ext cx="669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Formula" r:id="rId5" imgW="25288875" imgH="1323975" progId="Equation.Ribbit">
                  <p:embed/>
                </p:oleObj>
              </mc:Choice>
              <mc:Fallback>
                <p:oleObj name="Formula" r:id="rId5" imgW="25288875" imgH="1323975" progId="Equation.Ribbit">
                  <p:embed/>
                  <p:pic>
                    <p:nvPicPr>
                      <p:cNvPr id="0" name="图片 279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9387"/>
                        <a:ext cx="66992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1851025"/>
          <a:ext cx="2744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Formula" r:id="rId7" imgW="10353675" imgH="1352550" progId="Equation.Ribbit">
                  <p:embed/>
                </p:oleObj>
              </mc:Choice>
              <mc:Fallback>
                <p:oleObj name="Formula" r:id="rId7" imgW="10353675" imgH="1352550" progId="Equation.Ribbit">
                  <p:embed/>
                  <p:pic>
                    <p:nvPicPr>
                      <p:cNvPr id="0" name="图片 27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51025"/>
                        <a:ext cx="2744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2449512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" name="Formula" r:id="rId9" imgW="6162675" imgH="1323975" progId="Equation.Ribbit">
                  <p:embed/>
                </p:oleObj>
              </mc:Choice>
              <mc:Fallback>
                <p:oleObj name="Formula" r:id="rId9" imgW="6162675" imgH="1323975" progId="Equation.Ribbit">
                  <p:embed/>
                  <p:pic>
                    <p:nvPicPr>
                      <p:cNvPr id="0" name="图片 279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449512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68362" y="2898775"/>
          <a:ext cx="76660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" name="Formula" r:id="rId11" imgW="28946475" imgH="1409700" progId="Equation.Ribbit">
                  <p:embed/>
                </p:oleObj>
              </mc:Choice>
              <mc:Fallback>
                <p:oleObj name="Formula" r:id="rId11" imgW="28946475" imgH="1409700" progId="Equation.Ribbit">
                  <p:embed/>
                  <p:pic>
                    <p:nvPicPr>
                      <p:cNvPr id="0" name="图片 27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" y="2898775"/>
                        <a:ext cx="76660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3360737"/>
          <a:ext cx="4556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" name="Formula" r:id="rId13" imgW="17202150" imgH="1352550" progId="Equation.Ribbit">
                  <p:embed/>
                </p:oleObj>
              </mc:Choice>
              <mc:Fallback>
                <p:oleObj name="Formula" r:id="rId13" imgW="17202150" imgH="1352550" progId="Equation.Ribbit">
                  <p:embed/>
                  <p:pic>
                    <p:nvPicPr>
                      <p:cNvPr id="0" name="图片 27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60737"/>
                        <a:ext cx="45561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3886200" y="1995170"/>
            <a:ext cx="4862830" cy="7067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zh-CN" altLang="en-US"/>
              <a:t>对于任何一个集合A，存在着一个集合B，它的元恰是A的各个子集。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533400"/>
          <a:ext cx="1662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" name="Formula" r:id="rId1" imgW="6276975" imgH="1323975" progId="Equation.Ribbit">
                  <p:embed/>
                </p:oleObj>
              </mc:Choice>
              <mc:Fallback>
                <p:oleObj name="Formula" r:id="rId1" imgW="6276975" imgH="1323975" progId="Equation.Ribbit">
                  <p:embed/>
                  <p:pic>
                    <p:nvPicPr>
                      <p:cNvPr id="0" name="图片 279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533400"/>
                        <a:ext cx="16621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990600"/>
          <a:ext cx="30908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" name="Formula" r:id="rId3" imgW="11668125" imgH="1352550" progId="Equation.Ribbit">
                  <p:embed/>
                </p:oleObj>
              </mc:Choice>
              <mc:Fallback>
                <p:oleObj name="Formula" r:id="rId3" imgW="11668125" imgH="1352550" progId="Equation.Ribbit">
                  <p:embed/>
                  <p:pic>
                    <p:nvPicPr>
                      <p:cNvPr id="0" name="图片 279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90600"/>
                        <a:ext cx="30908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1449387"/>
          <a:ext cx="669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Formula" r:id="rId5" imgW="25288875" imgH="1323975" progId="Equation.Ribbit">
                  <p:embed/>
                </p:oleObj>
              </mc:Choice>
              <mc:Fallback>
                <p:oleObj name="Formula" r:id="rId5" imgW="25288875" imgH="1323975" progId="Equation.Ribbit">
                  <p:embed/>
                  <p:pic>
                    <p:nvPicPr>
                      <p:cNvPr id="0" name="图片 279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9387"/>
                        <a:ext cx="66992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1851025"/>
          <a:ext cx="2744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Formula" r:id="rId7" imgW="10353675" imgH="1352550" progId="Equation.Ribbit">
                  <p:embed/>
                </p:oleObj>
              </mc:Choice>
              <mc:Fallback>
                <p:oleObj name="Formula" r:id="rId7" imgW="10353675" imgH="1352550" progId="Equation.Ribbit">
                  <p:embed/>
                  <p:pic>
                    <p:nvPicPr>
                      <p:cNvPr id="0" name="图片 27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51025"/>
                        <a:ext cx="2744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2449512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" name="Formula" r:id="rId9" imgW="6162675" imgH="1323975" progId="Equation.Ribbit">
                  <p:embed/>
                </p:oleObj>
              </mc:Choice>
              <mc:Fallback>
                <p:oleObj name="Formula" r:id="rId9" imgW="6162675" imgH="1323975" progId="Equation.Ribbit">
                  <p:embed/>
                  <p:pic>
                    <p:nvPicPr>
                      <p:cNvPr id="0" name="图片 279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449512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68362" y="2898775"/>
          <a:ext cx="76660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" name="Formula" r:id="rId11" imgW="28946475" imgH="1409700" progId="Equation.Ribbit">
                  <p:embed/>
                </p:oleObj>
              </mc:Choice>
              <mc:Fallback>
                <p:oleObj name="Formula" r:id="rId11" imgW="28946475" imgH="1409700" progId="Equation.Ribbit">
                  <p:embed/>
                  <p:pic>
                    <p:nvPicPr>
                      <p:cNvPr id="0" name="图片 27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" y="2898775"/>
                        <a:ext cx="76660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3360737"/>
          <a:ext cx="4556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" name="Formula" r:id="rId13" imgW="17202150" imgH="1352550" progId="Equation.Ribbit">
                  <p:embed/>
                </p:oleObj>
              </mc:Choice>
              <mc:Fallback>
                <p:oleObj name="Formula" r:id="rId13" imgW="17202150" imgH="1352550" progId="Equation.Ribbit">
                  <p:embed/>
                  <p:pic>
                    <p:nvPicPr>
                      <p:cNvPr id="0" name="图片 27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60737"/>
                        <a:ext cx="45561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3892550"/>
          <a:ext cx="71961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3" name="Formula" r:id="rId15" imgW="27165300" imgH="1323975" progId="Equation.Ribbit">
                  <p:embed/>
                </p:oleObj>
              </mc:Choice>
              <mc:Fallback>
                <p:oleObj name="Formula" r:id="rId15" imgW="27165300" imgH="1323975" progId="Equation.Ribbit">
                  <p:embed/>
                  <p:pic>
                    <p:nvPicPr>
                      <p:cNvPr id="0" name="图片 27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92550"/>
                        <a:ext cx="71961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4333875"/>
          <a:ext cx="48625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4" name="Formula" r:id="rId17" imgW="18354675" imgH="1409700" progId="Equation.Ribbit">
                  <p:embed/>
                </p:oleObj>
              </mc:Choice>
              <mc:Fallback>
                <p:oleObj name="Formula" r:id="rId17" imgW="18354675" imgH="1409700" progId="Equation.Ribbit">
                  <p:embed/>
                  <p:pic>
                    <p:nvPicPr>
                      <p:cNvPr id="0" name="图片 279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33875"/>
                        <a:ext cx="48625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14400" y="4899025"/>
          <a:ext cx="58578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5" name="Formula" r:id="rId19" imgW="22107525" imgH="1323975" progId="Equation.Ribbit">
                  <p:embed/>
                </p:oleObj>
              </mc:Choice>
              <mc:Fallback>
                <p:oleObj name="Formula" r:id="rId19" imgW="22107525" imgH="1323975" progId="Equation.Ribbit">
                  <p:embed/>
                  <p:pic>
                    <p:nvPicPr>
                      <p:cNvPr id="0" name="图片 279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99025"/>
                        <a:ext cx="58578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5397500"/>
          <a:ext cx="43434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6" name="Formula" r:id="rId21" imgW="16392525" imgH="1419225" progId="Equation.Ribbit">
                  <p:embed/>
                </p:oleObj>
              </mc:Choice>
              <mc:Fallback>
                <p:oleObj name="Formula" r:id="rId21" imgW="16392525" imgH="1419225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97500"/>
                        <a:ext cx="43434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5813425"/>
          <a:ext cx="53975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7" name="Formula" r:id="rId23" imgW="20373975" imgH="1352550" progId="Equation.Ribbit">
                  <p:embed/>
                </p:oleObj>
              </mc:Choice>
              <mc:Fallback>
                <p:oleObj name="Formula" r:id="rId23" imgW="20373975" imgH="135255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813425"/>
                        <a:ext cx="53975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716020" y="2420620"/>
                <a:ext cx="51092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/>
                  <a:t>存在集合</a:t>
                </a:r>
                <a:r>
                  <a:rPr lang="en-US" altLang="zh-CN"/>
                  <a:t>B</a:t>
                </a:r>
                <a:r>
                  <a:rPr lang="zh-CN" altLang="en-US"/>
                  <a:t>由</a:t>
                </a:r>
                <a:r>
                  <a:rPr lang="en-US" altLang="zh-CN"/>
                  <a:t>C</a:t>
                </a:r>
                <a:r>
                  <a:rPr lang="zh-CN" altLang="en-US"/>
                  <a:t>中具有性质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的元素构成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3716020" y="2420620"/>
                <a:ext cx="5109210" cy="398780"/>
              </a:xfrm>
              <a:prstGeom prst="rect">
                <a:avLst/>
              </a:prstGeom>
              <a:blipFill rotWithShape="1">
                <a:blip r:embed="rId27"/>
                <a:stretch>
                  <a:fillRect l="-186" t="-2389" r="-186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533400"/>
          <a:ext cx="16621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" name="Formula" r:id="rId1" imgW="6276975" imgH="1323975" progId="Equation.Ribbit">
                  <p:embed/>
                </p:oleObj>
              </mc:Choice>
              <mc:Fallback>
                <p:oleObj name="Formula" r:id="rId1" imgW="6276975" imgH="1323975" progId="Equation.Ribbit">
                  <p:embed/>
                  <p:pic>
                    <p:nvPicPr>
                      <p:cNvPr id="0" name="图片 279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533400"/>
                        <a:ext cx="16621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990600"/>
          <a:ext cx="30908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" name="Formula" r:id="rId3" imgW="11668125" imgH="1352550" progId="Equation.Ribbit">
                  <p:embed/>
                </p:oleObj>
              </mc:Choice>
              <mc:Fallback>
                <p:oleObj name="Formula" r:id="rId3" imgW="11668125" imgH="1352550" progId="Equation.Ribbit">
                  <p:embed/>
                  <p:pic>
                    <p:nvPicPr>
                      <p:cNvPr id="0" name="图片 279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90600"/>
                        <a:ext cx="30908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1449387"/>
          <a:ext cx="669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" name="Formula" r:id="rId5" imgW="25288875" imgH="1323975" progId="Equation.Ribbit">
                  <p:embed/>
                </p:oleObj>
              </mc:Choice>
              <mc:Fallback>
                <p:oleObj name="Formula" r:id="rId5" imgW="25288875" imgH="1323975" progId="Equation.Ribbit">
                  <p:embed/>
                  <p:pic>
                    <p:nvPicPr>
                      <p:cNvPr id="0" name="图片 279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9387"/>
                        <a:ext cx="66992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1851025"/>
          <a:ext cx="27447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9" name="Formula" r:id="rId7" imgW="10353675" imgH="1352550" progId="Equation.Ribbit">
                  <p:embed/>
                </p:oleObj>
              </mc:Choice>
              <mc:Fallback>
                <p:oleObj name="Formula" r:id="rId7" imgW="10353675" imgH="1352550" progId="Equation.Ribbit">
                  <p:embed/>
                  <p:pic>
                    <p:nvPicPr>
                      <p:cNvPr id="0" name="图片 279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51025"/>
                        <a:ext cx="27447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2449512"/>
          <a:ext cx="16351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" name="Formula" r:id="rId9" imgW="6162675" imgH="1323975" progId="Equation.Ribbit">
                  <p:embed/>
                </p:oleObj>
              </mc:Choice>
              <mc:Fallback>
                <p:oleObj name="Formula" r:id="rId9" imgW="6162675" imgH="1323975" progId="Equation.Ribbit">
                  <p:embed/>
                  <p:pic>
                    <p:nvPicPr>
                      <p:cNvPr id="0" name="图片 279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449512"/>
                        <a:ext cx="16351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68362" y="2898775"/>
          <a:ext cx="76660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1" name="Formula" r:id="rId11" imgW="28946475" imgH="1409700" progId="Equation.Ribbit">
                  <p:embed/>
                </p:oleObj>
              </mc:Choice>
              <mc:Fallback>
                <p:oleObj name="Formula" r:id="rId11" imgW="28946475" imgH="1409700" progId="Equation.Ribbit">
                  <p:embed/>
                  <p:pic>
                    <p:nvPicPr>
                      <p:cNvPr id="0" name="图片 27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" y="2898775"/>
                        <a:ext cx="76660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3360737"/>
          <a:ext cx="4556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2" name="Formula" r:id="rId13" imgW="17202150" imgH="1352550" progId="Equation.Ribbit">
                  <p:embed/>
                </p:oleObj>
              </mc:Choice>
              <mc:Fallback>
                <p:oleObj name="Formula" r:id="rId13" imgW="17202150" imgH="1352550" progId="Equation.Ribbit">
                  <p:embed/>
                  <p:pic>
                    <p:nvPicPr>
                      <p:cNvPr id="0" name="图片 27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60737"/>
                        <a:ext cx="45561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3892550"/>
          <a:ext cx="71961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3" name="Formula" r:id="rId15" imgW="27165300" imgH="1323975" progId="Equation.Ribbit">
                  <p:embed/>
                </p:oleObj>
              </mc:Choice>
              <mc:Fallback>
                <p:oleObj name="Formula" r:id="rId15" imgW="27165300" imgH="1323975" progId="Equation.Ribbit">
                  <p:embed/>
                  <p:pic>
                    <p:nvPicPr>
                      <p:cNvPr id="0" name="图片 27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92550"/>
                        <a:ext cx="71961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4333875"/>
          <a:ext cx="48625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4" name="Formula" r:id="rId17" imgW="18354675" imgH="1409700" progId="Equation.Ribbit">
                  <p:embed/>
                </p:oleObj>
              </mc:Choice>
              <mc:Fallback>
                <p:oleObj name="Formula" r:id="rId17" imgW="18354675" imgH="1409700" progId="Equation.Ribbit">
                  <p:embed/>
                  <p:pic>
                    <p:nvPicPr>
                      <p:cNvPr id="0" name="图片 279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33875"/>
                        <a:ext cx="48625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14400" y="4899025"/>
          <a:ext cx="58578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5" name="Formula" r:id="rId19" imgW="22107525" imgH="1323975" progId="Equation.Ribbit">
                  <p:embed/>
                </p:oleObj>
              </mc:Choice>
              <mc:Fallback>
                <p:oleObj name="Formula" r:id="rId19" imgW="22107525" imgH="1323975" progId="Equation.Ribbit">
                  <p:embed/>
                  <p:pic>
                    <p:nvPicPr>
                      <p:cNvPr id="0" name="图片 279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99025"/>
                        <a:ext cx="58578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3716020" y="2420620"/>
                <a:ext cx="51092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/>
                  <a:t>存在集合</a:t>
                </a:r>
                <a:r>
                  <a:rPr lang="en-US" altLang="zh-CN"/>
                  <a:t>B</a:t>
                </a:r>
                <a:r>
                  <a:rPr lang="zh-CN" altLang="en-US"/>
                  <a:t>由</a:t>
                </a:r>
                <a:r>
                  <a:rPr lang="en-US" altLang="zh-CN"/>
                  <a:t>C</a:t>
                </a:r>
                <a:r>
                  <a:rPr lang="zh-CN" altLang="en-US"/>
                  <a:t>中具有性质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的元素构成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3716020" y="2420620"/>
                <a:ext cx="5109210" cy="398780"/>
              </a:xfrm>
              <a:prstGeom prst="rect">
                <a:avLst/>
              </a:prstGeom>
              <a:blipFill rotWithShape="1">
                <a:blip r:embed="rId23"/>
                <a:stretch>
                  <a:fillRect l="-186" t="-2389" r="-186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81685" y="5334000"/>
                <a:ext cx="8008620" cy="10147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zh-CN" altLang="en-US"/>
                  <a:t>概括原则不加限制地将所有具有某性质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的对象汇集为一个集合；</a:t>
                </a:r>
                <a:endParaRPr lang="zh-CN" altLang="en-US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zh-CN" altLang="en-US"/>
                  <a:t>子集公理则考虑一个已经存在的集合，将其中具有性质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的对象汇集为一个集合．</a:t>
                </a:r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85" y="5334000"/>
                <a:ext cx="8008620" cy="1014730"/>
              </a:xfrm>
              <a:prstGeom prst="rect">
                <a:avLst/>
              </a:prstGeom>
              <a:blipFill rotWithShape="1">
                <a:blip r:embed="rId24"/>
                <a:stretch>
                  <a:fillRect l="-119" t="-939" r="-515" b="-93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150" y="1295400"/>
          <a:ext cx="16621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" name="Formula" r:id="rId1" imgW="6267450" imgH="1314450" progId="Equation.Ribbit">
                  <p:embed/>
                </p:oleObj>
              </mc:Choice>
              <mc:Fallback>
                <p:oleObj name="Formula" r:id="rId1" imgW="6267450" imgH="1314450" progId="Equation.Ribbit">
                  <p:embed/>
                  <p:pic>
                    <p:nvPicPr>
                      <p:cNvPr id="0" name="图片 28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295400"/>
                        <a:ext cx="16621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751012"/>
          <a:ext cx="37782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Formula" r:id="rId3" imgW="14258925" imgH="1352550" progId="Equation.Ribbit">
                  <p:embed/>
                </p:oleObj>
              </mc:Choice>
              <mc:Fallback>
                <p:oleObj name="Formula" r:id="rId3" imgW="14258925" imgH="1352550" progId="Equation.Ribbit">
                  <p:embed/>
                  <p:pic>
                    <p:nvPicPr>
                      <p:cNvPr id="0" name="图片 28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51012"/>
                        <a:ext cx="37782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44513" y="1143000"/>
          <a:ext cx="81280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Formula" r:id="rId1" imgW="30775275" imgH="1409700" progId="Equation.Ribbit">
                  <p:embed/>
                </p:oleObj>
              </mc:Choice>
              <mc:Fallback>
                <p:oleObj name="Formula" r:id="rId1" imgW="30775275" imgH="14097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1143000"/>
                        <a:ext cx="81280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43600" y="5410200"/>
          <a:ext cx="79502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Formula" r:id="rId3" imgW="30099000" imgH="1314450" progId="Equation.Ribbit">
                  <p:embed/>
                </p:oleObj>
              </mc:Choice>
              <mc:Fallback>
                <p:oleObj name="Formula" r:id="rId3" imgW="3009900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0" y="5410200"/>
                        <a:ext cx="79502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543600" y="4495800"/>
          <a:ext cx="79375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Formula" r:id="rId5" imgW="30051375" imgH="1409700" progId="Equation.Ribbit">
                  <p:embed/>
                </p:oleObj>
              </mc:Choice>
              <mc:Fallback>
                <p:oleObj name="Formula" r:id="rId5" imgW="30051375" imgH="14097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0" y="4495800"/>
                        <a:ext cx="79375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09600" y="2057400"/>
            <a:ext cx="7848600" cy="2209800"/>
            <a:chOff x="685800" y="2057400"/>
            <a:chExt cx="7848600" cy="2209800"/>
          </a:xfrm>
        </p:grpSpPr>
        <p:sp>
          <p:nvSpPr>
            <p:cNvPr id="9" name="圆角矩形 8"/>
            <p:cNvSpPr/>
            <p:nvPr/>
          </p:nvSpPr>
          <p:spPr>
            <a:xfrm>
              <a:off x="685800" y="2057400"/>
              <a:ext cx="7848600" cy="220980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840309" y="2258838"/>
            <a:ext cx="7500672" cy="18831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8" name="Formula" r:id="rId7" imgW="33089850" imgH="8305800" progId="Equation.Ribbit">
                    <p:embed/>
                  </p:oleObj>
                </mc:Choice>
                <mc:Fallback>
                  <p:oleObj name="Formula" r:id="rId7" imgW="33089850" imgH="830580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0309" y="2258838"/>
                          <a:ext cx="7500672" cy="18831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543600" y="1633538"/>
          <a:ext cx="53403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Formula" r:id="rId9" imgW="20212050" imgH="1323975" progId="Equation.Ribbit">
                  <p:embed/>
                </p:oleObj>
              </mc:Choice>
              <mc:Fallback>
                <p:oleObj name="Formula" r:id="rId9" imgW="20212050" imgH="13239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0" y="1633538"/>
                        <a:ext cx="53403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92800" y="4913312"/>
          <a:ext cx="66643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" name="Formula" r:id="rId11" imgW="25222200" imgH="1304925" progId="Equation.Ribbit">
                  <p:embed/>
                </p:oleObj>
              </mc:Choice>
              <mc:Fallback>
                <p:oleObj name="Formula" r:id="rId11" imgW="25222200" imgH="1304925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00" y="4913312"/>
                        <a:ext cx="66643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2800" y="5791200"/>
          <a:ext cx="26987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" name="Formula" r:id="rId13" imgW="10210800" imgH="1390650" progId="Equation.Ribbit">
                  <p:embed/>
                </p:oleObj>
              </mc:Choice>
              <mc:Fallback>
                <p:oleObj name="Formula" r:id="rId13" imgW="10210800" imgH="139065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00" y="5791200"/>
                        <a:ext cx="26987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150" y="1295400"/>
          <a:ext cx="16621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" name="Formula" r:id="rId1" imgW="6267450" imgH="1314450" progId="Equation.Ribbit">
                  <p:embed/>
                </p:oleObj>
              </mc:Choice>
              <mc:Fallback>
                <p:oleObj name="Formula" r:id="rId1" imgW="6267450" imgH="1314450" progId="Equation.Ribbit">
                  <p:embed/>
                  <p:pic>
                    <p:nvPicPr>
                      <p:cNvPr id="0" name="图片 28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295400"/>
                        <a:ext cx="16621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751012"/>
          <a:ext cx="37782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Formula" r:id="rId3" imgW="14258925" imgH="1352550" progId="Equation.Ribbit">
                  <p:embed/>
                </p:oleObj>
              </mc:Choice>
              <mc:Fallback>
                <p:oleObj name="Formula" r:id="rId3" imgW="14258925" imgH="1352550" progId="Equation.Ribbit">
                  <p:embed/>
                  <p:pic>
                    <p:nvPicPr>
                      <p:cNvPr id="0" name="图片 28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51012"/>
                        <a:ext cx="37782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281237"/>
          <a:ext cx="21542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" name="Formula" r:id="rId5" imgW="8124825" imgH="1314450" progId="Equation.Ribbit">
                  <p:embed/>
                </p:oleObj>
              </mc:Choice>
              <mc:Fallback>
                <p:oleObj name="Formula" r:id="rId5" imgW="8124825" imgH="1314450" progId="Equation.Ribbit">
                  <p:embed/>
                  <p:pic>
                    <p:nvPicPr>
                      <p:cNvPr id="0" name="图片 28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1237"/>
                        <a:ext cx="21542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673350"/>
          <a:ext cx="7708901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" name="Formula" r:id="rId7" imgW="29079825" imgH="1409700" progId="Equation.Ribbit">
                  <p:embed/>
                </p:oleObj>
              </mc:Choice>
              <mc:Fallback>
                <p:oleObj name="Formula" r:id="rId7" imgW="29079825" imgH="1409700" progId="Equation.Ribbit">
                  <p:embed/>
                  <p:pic>
                    <p:nvPicPr>
                      <p:cNvPr id="0" name="图片 28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73350"/>
                        <a:ext cx="7708901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14400" y="3227388"/>
          <a:ext cx="4845051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" name="Formula" r:id="rId9" imgW="18268950" imgH="1323975" progId="Equation.Ribbit">
                  <p:embed/>
                </p:oleObj>
              </mc:Choice>
              <mc:Fallback>
                <p:oleObj name="Formula" r:id="rId9" imgW="18268950" imgH="1323975" progId="Equation.Ribbit">
                  <p:embed/>
                  <p:pic>
                    <p:nvPicPr>
                      <p:cNvPr id="0" name="图片 28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27388"/>
                        <a:ext cx="4845051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3676650"/>
          <a:ext cx="5054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6" name="Formula" r:id="rId11" imgW="19078575" imgH="1419225" progId="Equation.Ribbit">
                  <p:embed/>
                </p:oleObj>
              </mc:Choice>
              <mc:Fallback>
                <p:oleObj name="Formula" r:id="rId11" imgW="19078575" imgH="1419225" progId="Equation.Ribbit">
                  <p:embed/>
                  <p:pic>
                    <p:nvPicPr>
                      <p:cNvPr id="0" name="图片 28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676650"/>
                        <a:ext cx="50546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4143375"/>
          <a:ext cx="7459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7" name="Formula" r:id="rId13" imgW="28165425" imgH="1323975" progId="Equation.Ribbit">
                  <p:embed/>
                </p:oleObj>
              </mc:Choice>
              <mc:Fallback>
                <p:oleObj name="Formula" r:id="rId13" imgW="28165425" imgH="1323975" progId="Equation.Ribbit">
                  <p:embed/>
                  <p:pic>
                    <p:nvPicPr>
                      <p:cNvPr id="0" name="图片 28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43375"/>
                        <a:ext cx="7459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84238" y="4657725"/>
          <a:ext cx="3794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8" name="Formula" r:id="rId15" imgW="14325600" imgH="1409700" progId="Equation.Ribbit">
                  <p:embed/>
                </p:oleObj>
              </mc:Choice>
              <mc:Fallback>
                <p:oleObj name="Formula" r:id="rId15" imgW="14325600" imgH="1409700" progId="Equation.Ribbit">
                  <p:embed/>
                  <p:pic>
                    <p:nvPicPr>
                      <p:cNvPr id="0" name="图片 28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657725"/>
                        <a:ext cx="37941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5111750"/>
          <a:ext cx="50879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9" name="Formula" r:id="rId17" imgW="19211925" imgH="1419225" progId="Equation.Ribbit">
                  <p:embed/>
                </p:oleObj>
              </mc:Choice>
              <mc:Fallback>
                <p:oleObj name="Formula" r:id="rId17" imgW="19211925" imgH="1419225" progId="Equation.Ribbit">
                  <p:embed/>
                  <p:pic>
                    <p:nvPicPr>
                      <p:cNvPr id="0" name="图片 28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111750"/>
                        <a:ext cx="50879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048000" y="1242695"/>
                <a:ext cx="507301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(∅∈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∪{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42695"/>
                <a:ext cx="5073015" cy="398780"/>
              </a:xfrm>
              <a:prstGeom prst="rect">
                <a:avLst/>
              </a:prstGeom>
              <a:blipFill rotWithShape="1">
                <a:blip r:embed="rId19"/>
                <a:stretch>
                  <a:fillRect l="-188" t="-2389" r="-188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150" y="1295400"/>
          <a:ext cx="16621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" name="Formula" r:id="rId1" imgW="6267450" imgH="1314450" progId="Equation.Ribbit">
                  <p:embed/>
                </p:oleObj>
              </mc:Choice>
              <mc:Fallback>
                <p:oleObj name="Formula" r:id="rId1" imgW="6267450" imgH="1314450" progId="Equation.Ribbit">
                  <p:embed/>
                  <p:pic>
                    <p:nvPicPr>
                      <p:cNvPr id="0" name="图片 288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295400"/>
                        <a:ext cx="16621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14400" y="1751012"/>
          <a:ext cx="37782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2" name="Formula" r:id="rId3" imgW="14258925" imgH="1352550" progId="Equation.Ribbit">
                  <p:embed/>
                </p:oleObj>
              </mc:Choice>
              <mc:Fallback>
                <p:oleObj name="Formula" r:id="rId3" imgW="14258925" imgH="1352550" progId="Equation.Ribbit">
                  <p:embed/>
                  <p:pic>
                    <p:nvPicPr>
                      <p:cNvPr id="0" name="图片 288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51012"/>
                        <a:ext cx="37782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281237"/>
          <a:ext cx="21542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3" name="Formula" r:id="rId5" imgW="8124825" imgH="1314450" progId="Equation.Ribbit">
                  <p:embed/>
                </p:oleObj>
              </mc:Choice>
              <mc:Fallback>
                <p:oleObj name="Formula" r:id="rId5" imgW="8124825" imgH="1314450" progId="Equation.Ribbit">
                  <p:embed/>
                  <p:pic>
                    <p:nvPicPr>
                      <p:cNvPr id="0" name="图片 28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1237"/>
                        <a:ext cx="21542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2673350"/>
          <a:ext cx="7708901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" name="Formula" r:id="rId7" imgW="29079825" imgH="1409700" progId="Equation.Ribbit">
                  <p:embed/>
                </p:oleObj>
              </mc:Choice>
              <mc:Fallback>
                <p:oleObj name="Formula" r:id="rId7" imgW="29079825" imgH="1409700" progId="Equation.Ribbit">
                  <p:embed/>
                  <p:pic>
                    <p:nvPicPr>
                      <p:cNvPr id="0" name="图片 28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73350"/>
                        <a:ext cx="7708901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14400" y="3227388"/>
          <a:ext cx="4845051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" name="Formula" r:id="rId9" imgW="18268950" imgH="1323975" progId="Equation.Ribbit">
                  <p:embed/>
                </p:oleObj>
              </mc:Choice>
              <mc:Fallback>
                <p:oleObj name="Formula" r:id="rId9" imgW="18268950" imgH="1323975" progId="Equation.Ribbit">
                  <p:embed/>
                  <p:pic>
                    <p:nvPicPr>
                      <p:cNvPr id="0" name="图片 28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27388"/>
                        <a:ext cx="4845051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3676650"/>
          <a:ext cx="5054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6" name="Formula" r:id="rId11" imgW="19078575" imgH="1419225" progId="Equation.Ribbit">
                  <p:embed/>
                </p:oleObj>
              </mc:Choice>
              <mc:Fallback>
                <p:oleObj name="Formula" r:id="rId11" imgW="19078575" imgH="1419225" progId="Equation.Ribbit">
                  <p:embed/>
                  <p:pic>
                    <p:nvPicPr>
                      <p:cNvPr id="0" name="图片 28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676650"/>
                        <a:ext cx="50546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4400" y="4143375"/>
          <a:ext cx="74596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7" name="Formula" r:id="rId13" imgW="28165425" imgH="1323975" progId="Equation.Ribbit">
                  <p:embed/>
                </p:oleObj>
              </mc:Choice>
              <mc:Fallback>
                <p:oleObj name="Formula" r:id="rId13" imgW="28165425" imgH="1323975" progId="Equation.Ribbit">
                  <p:embed/>
                  <p:pic>
                    <p:nvPicPr>
                      <p:cNvPr id="0" name="图片 28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43375"/>
                        <a:ext cx="74596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84238" y="4657725"/>
          <a:ext cx="3794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8" name="Formula" r:id="rId15" imgW="14325600" imgH="1409700" progId="Equation.Ribbit">
                  <p:embed/>
                </p:oleObj>
              </mc:Choice>
              <mc:Fallback>
                <p:oleObj name="Formula" r:id="rId15" imgW="14325600" imgH="1409700" progId="Equation.Ribbit">
                  <p:embed/>
                  <p:pic>
                    <p:nvPicPr>
                      <p:cNvPr id="0" name="图片 28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657725"/>
                        <a:ext cx="37941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4400" y="5111750"/>
          <a:ext cx="50879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9" name="Formula" r:id="rId17" imgW="19211925" imgH="1419225" progId="Equation.Ribbit">
                  <p:embed/>
                </p:oleObj>
              </mc:Choice>
              <mc:Fallback>
                <p:oleObj name="Formula" r:id="rId17" imgW="19211925" imgH="1419225" progId="Equation.Ribbit">
                  <p:embed/>
                  <p:pic>
                    <p:nvPicPr>
                      <p:cNvPr id="0" name="图片 28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111750"/>
                        <a:ext cx="50879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048000" y="1242695"/>
                <a:ext cx="507301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(∅∈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∪{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42695"/>
                <a:ext cx="5073015" cy="398780"/>
              </a:xfrm>
              <a:prstGeom prst="rect">
                <a:avLst/>
              </a:prstGeom>
              <a:blipFill rotWithShape="1">
                <a:blip r:embed="rId19"/>
                <a:stretch>
                  <a:fillRect l="-188" t="-2389" r="-188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667000" y="5613400"/>
            <a:ext cx="5046980" cy="10147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/>
              <a:t>例，可定义自然数</a:t>
            </a:r>
            <a:r>
              <a:rPr lang="en-US" altLang="zh-CN"/>
              <a:t>1</a:t>
            </a:r>
            <a:r>
              <a:rPr lang="zh-CN" altLang="en-US"/>
              <a:t>和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1 = 0 ∪{0} = {} ∪ {0}= {0}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2 = 1 ∪ {1} = {0} ∪ {1} = {0,1}</a:t>
            </a:r>
            <a:r>
              <a:rPr lang="en-US" altLang="zh-CN"/>
              <a:t>={0,{0}}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9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95350" y="1514475"/>
          <a:ext cx="7639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1" name="Formula" r:id="rId3" imgW="28832175" imgH="1409700" progId="Equation.Ribbit">
                  <p:embed/>
                </p:oleObj>
              </mc:Choice>
              <mc:Fallback>
                <p:oleObj name="Formula" r:id="rId3" imgW="28832175" imgH="1409700" progId="Equation.Ribbit">
                  <p:embed/>
                  <p:pic>
                    <p:nvPicPr>
                      <p:cNvPr id="0" name="图片 29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514475"/>
                        <a:ext cx="7639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0250"/>
          <a:ext cx="6872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Formula" r:id="rId5" imgW="25936575" imgH="1466850" progId="Equation.Ribbit">
                  <p:embed/>
                </p:oleObj>
              </mc:Choice>
              <mc:Fallback>
                <p:oleObj name="Formula" r:id="rId5" imgW="25936575" imgH="1466850" progId="Equation.Ribbit">
                  <p:embed/>
                  <p:pic>
                    <p:nvPicPr>
                      <p:cNvPr id="0" name="图片 29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0250"/>
                        <a:ext cx="6872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90599" y="2460625"/>
          <a:ext cx="5029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Formula" r:id="rId7" imgW="18973800" imgH="1352550" progId="Equation.Ribbit">
                  <p:embed/>
                </p:oleObj>
              </mc:Choice>
              <mc:Fallback>
                <p:oleObj name="Formula" r:id="rId7" imgW="18973800" imgH="1352550" progId="Equation.Ribbit">
                  <p:embed/>
                  <p:pic>
                    <p:nvPicPr>
                      <p:cNvPr id="0" name="图片 29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460625"/>
                        <a:ext cx="5029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947988"/>
          <a:ext cx="3714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Formula" r:id="rId9" imgW="14020800" imgH="1323975" progId="Equation.Ribbit">
                  <p:embed/>
                </p:oleObj>
              </mc:Choice>
              <mc:Fallback>
                <p:oleObj name="Formula" r:id="rId9" imgW="14020800" imgH="1323975" progId="Equation.Ribbit">
                  <p:embed/>
                  <p:pic>
                    <p:nvPicPr>
                      <p:cNvPr id="0" name="图片 29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47988"/>
                        <a:ext cx="3714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3359150"/>
          <a:ext cx="46783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Formula" r:id="rId11" imgW="17659350" imgH="1409700" progId="Equation.Ribbit">
                  <p:embed/>
                </p:oleObj>
              </mc:Choice>
              <mc:Fallback>
                <p:oleObj name="Formula" r:id="rId11" imgW="17659350" imgH="1409700" progId="Equation.Ribbit">
                  <p:embed/>
                  <p:pic>
                    <p:nvPicPr>
                      <p:cNvPr id="0" name="图片 29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9150"/>
                        <a:ext cx="46783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9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95350" y="1514475"/>
          <a:ext cx="7639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1" name="Formula" r:id="rId3" imgW="28832175" imgH="1409700" progId="Equation.Ribbit">
                  <p:embed/>
                </p:oleObj>
              </mc:Choice>
              <mc:Fallback>
                <p:oleObj name="Formula" r:id="rId3" imgW="28832175" imgH="1409700" progId="Equation.Ribbit">
                  <p:embed/>
                  <p:pic>
                    <p:nvPicPr>
                      <p:cNvPr id="0" name="图片 29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514475"/>
                        <a:ext cx="7639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0250"/>
          <a:ext cx="6872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Formula" r:id="rId5" imgW="25936575" imgH="1466850" progId="Equation.Ribbit">
                  <p:embed/>
                </p:oleObj>
              </mc:Choice>
              <mc:Fallback>
                <p:oleObj name="Formula" r:id="rId5" imgW="25936575" imgH="1466850" progId="Equation.Ribbit">
                  <p:embed/>
                  <p:pic>
                    <p:nvPicPr>
                      <p:cNvPr id="0" name="图片 29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0250"/>
                        <a:ext cx="6872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90599" y="2460625"/>
          <a:ext cx="5029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Formula" r:id="rId7" imgW="18973800" imgH="1352550" progId="Equation.Ribbit">
                  <p:embed/>
                </p:oleObj>
              </mc:Choice>
              <mc:Fallback>
                <p:oleObj name="Formula" r:id="rId7" imgW="18973800" imgH="1352550" progId="Equation.Ribbit">
                  <p:embed/>
                  <p:pic>
                    <p:nvPicPr>
                      <p:cNvPr id="0" name="图片 29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460625"/>
                        <a:ext cx="5029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3994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Formula" r:id="rId9" imgW="6162675" imgH="1304925" progId="Equation.Ribbit">
                  <p:embed/>
                </p:oleObj>
              </mc:Choice>
              <mc:Fallback>
                <p:oleObj name="Formula" r:id="rId9" imgW="6162675" imgH="1304925" progId="Equation.Ribbit">
                  <p:embed/>
                  <p:pic>
                    <p:nvPicPr>
                      <p:cNvPr id="0" name="图片 29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994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4449763"/>
          <a:ext cx="4740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Formula" r:id="rId11" imgW="17897475" imgH="1352550" progId="Equation.Ribbit">
                  <p:embed/>
                </p:oleObj>
              </mc:Choice>
              <mc:Fallback>
                <p:oleObj name="Formula" r:id="rId11" imgW="17897475" imgH="1352550" progId="Equation.Ribbit">
                  <p:embed/>
                  <p:pic>
                    <p:nvPicPr>
                      <p:cNvPr id="0" name="图片 29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49763"/>
                        <a:ext cx="47402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7575" y="4986338"/>
          <a:ext cx="4187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Formula" r:id="rId13" imgW="15811500" imgH="1314450" progId="Equation.Ribbit">
                  <p:embed/>
                </p:oleObj>
              </mc:Choice>
              <mc:Fallback>
                <p:oleObj name="Formula" r:id="rId13" imgW="15811500" imgH="1314450" progId="Equation.Ribbit">
                  <p:embed/>
                  <p:pic>
                    <p:nvPicPr>
                      <p:cNvPr id="0" name="图片 29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4986338"/>
                        <a:ext cx="4187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5430838"/>
          <a:ext cx="58594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Formula" r:id="rId15" imgW="22117050" imgH="1362075" progId="Equation.Ribbit">
                  <p:embed/>
                </p:oleObj>
              </mc:Choice>
              <mc:Fallback>
                <p:oleObj name="Formula" r:id="rId15" imgW="22117050" imgH="1362075" progId="Equation.Ribbit">
                  <p:embed/>
                  <p:pic>
                    <p:nvPicPr>
                      <p:cNvPr id="0" name="图片 29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30838"/>
                        <a:ext cx="58594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947988"/>
          <a:ext cx="3714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Formula" r:id="rId17" imgW="14020800" imgH="1323975" progId="Equation.Ribbit">
                  <p:embed/>
                </p:oleObj>
              </mc:Choice>
              <mc:Fallback>
                <p:oleObj name="Formula" r:id="rId17" imgW="14020800" imgH="1323975" progId="Equation.Ribbit">
                  <p:embed/>
                  <p:pic>
                    <p:nvPicPr>
                      <p:cNvPr id="0" name="图片 29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47988"/>
                        <a:ext cx="3714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3359150"/>
          <a:ext cx="46783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Formula" r:id="rId19" imgW="17659350" imgH="1409700" progId="Equation.Ribbit">
                  <p:embed/>
                </p:oleObj>
              </mc:Choice>
              <mc:Fallback>
                <p:oleObj name="Formula" r:id="rId19" imgW="17659350" imgH="1409700" progId="Equation.Ribbit">
                  <p:embed/>
                  <p:pic>
                    <p:nvPicPr>
                      <p:cNvPr id="0" name="图片 29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9150"/>
                        <a:ext cx="46783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)可看成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443" r="-312" b="-244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6324600" y="1380490"/>
            <a:ext cx="609600" cy="676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71800" y="236220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95400" y="281940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↔(∃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blipFill rotWithShape="1">
                <a:blip r:embed="rId24"/>
                <a:stretch>
                  <a:fillRect l="-249" t="-2389" r="-24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 flipV="1">
            <a:off x="5410200" y="2819400"/>
            <a:ext cx="1524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9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95350" y="1514475"/>
          <a:ext cx="7639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1" name="Formula" r:id="rId3" imgW="28832175" imgH="1409700" progId="Equation.Ribbit">
                  <p:embed/>
                </p:oleObj>
              </mc:Choice>
              <mc:Fallback>
                <p:oleObj name="Formula" r:id="rId3" imgW="28832175" imgH="1409700" progId="Equation.Ribbit">
                  <p:embed/>
                  <p:pic>
                    <p:nvPicPr>
                      <p:cNvPr id="0" name="图片 29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514475"/>
                        <a:ext cx="7639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0250"/>
          <a:ext cx="6872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Formula" r:id="rId5" imgW="25936575" imgH="1466850" progId="Equation.Ribbit">
                  <p:embed/>
                </p:oleObj>
              </mc:Choice>
              <mc:Fallback>
                <p:oleObj name="Formula" r:id="rId5" imgW="25936575" imgH="1466850" progId="Equation.Ribbit">
                  <p:embed/>
                  <p:pic>
                    <p:nvPicPr>
                      <p:cNvPr id="0" name="图片 29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0250"/>
                        <a:ext cx="6872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90599" y="2460625"/>
          <a:ext cx="5029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Formula" r:id="rId7" imgW="18973800" imgH="1352550" progId="Equation.Ribbit">
                  <p:embed/>
                </p:oleObj>
              </mc:Choice>
              <mc:Fallback>
                <p:oleObj name="Formula" r:id="rId7" imgW="18973800" imgH="1352550" progId="Equation.Ribbit">
                  <p:embed/>
                  <p:pic>
                    <p:nvPicPr>
                      <p:cNvPr id="0" name="图片 29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460625"/>
                        <a:ext cx="5029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3994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Formula" r:id="rId9" imgW="6162675" imgH="1304925" progId="Equation.Ribbit">
                  <p:embed/>
                </p:oleObj>
              </mc:Choice>
              <mc:Fallback>
                <p:oleObj name="Formula" r:id="rId9" imgW="6162675" imgH="1304925" progId="Equation.Ribbit">
                  <p:embed/>
                  <p:pic>
                    <p:nvPicPr>
                      <p:cNvPr id="0" name="图片 29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994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4449763"/>
          <a:ext cx="4740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Formula" r:id="rId11" imgW="17897475" imgH="1352550" progId="Equation.Ribbit">
                  <p:embed/>
                </p:oleObj>
              </mc:Choice>
              <mc:Fallback>
                <p:oleObj name="Formula" r:id="rId11" imgW="17897475" imgH="1352550" progId="Equation.Ribbit">
                  <p:embed/>
                  <p:pic>
                    <p:nvPicPr>
                      <p:cNvPr id="0" name="图片 29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49763"/>
                        <a:ext cx="47402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7575" y="4986338"/>
          <a:ext cx="4187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Formula" r:id="rId13" imgW="15811500" imgH="1314450" progId="Equation.Ribbit">
                  <p:embed/>
                </p:oleObj>
              </mc:Choice>
              <mc:Fallback>
                <p:oleObj name="Formula" r:id="rId13" imgW="15811500" imgH="1314450" progId="Equation.Ribbit">
                  <p:embed/>
                  <p:pic>
                    <p:nvPicPr>
                      <p:cNvPr id="0" name="图片 29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4986338"/>
                        <a:ext cx="4187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5430838"/>
          <a:ext cx="58594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Formula" r:id="rId15" imgW="22117050" imgH="1362075" progId="Equation.Ribbit">
                  <p:embed/>
                </p:oleObj>
              </mc:Choice>
              <mc:Fallback>
                <p:oleObj name="Formula" r:id="rId15" imgW="22117050" imgH="1362075" progId="Equation.Ribbit">
                  <p:embed/>
                  <p:pic>
                    <p:nvPicPr>
                      <p:cNvPr id="0" name="图片 29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30838"/>
                        <a:ext cx="58594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947988"/>
          <a:ext cx="3714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Formula" r:id="rId17" imgW="14020800" imgH="1323975" progId="Equation.Ribbit">
                  <p:embed/>
                </p:oleObj>
              </mc:Choice>
              <mc:Fallback>
                <p:oleObj name="Formula" r:id="rId17" imgW="14020800" imgH="1323975" progId="Equation.Ribbit">
                  <p:embed/>
                  <p:pic>
                    <p:nvPicPr>
                      <p:cNvPr id="0" name="图片 29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47988"/>
                        <a:ext cx="3714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3359150"/>
          <a:ext cx="46783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Formula" r:id="rId19" imgW="17659350" imgH="1409700" progId="Equation.Ribbit">
                  <p:embed/>
                </p:oleObj>
              </mc:Choice>
              <mc:Fallback>
                <p:oleObj name="Formula" r:id="rId19" imgW="17659350" imgH="1409700" progId="Equation.Ribbit">
                  <p:embed/>
                  <p:pic>
                    <p:nvPicPr>
                      <p:cNvPr id="0" name="图片 29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9150"/>
                        <a:ext cx="46783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)可看成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443" r="-312" b="-244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6324600" y="1380490"/>
            <a:ext cx="609600" cy="676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95400" y="281940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↔(∃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blipFill rotWithShape="1">
                <a:blip r:embed="rId24"/>
                <a:stretch>
                  <a:fillRect l="-249" t="-2389" r="-24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 flipV="1">
            <a:off x="5410200" y="2819400"/>
            <a:ext cx="1524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blipFill rotWithShape="1">
                <a:blip r:embed="rId25"/>
                <a:stretch>
                  <a:fillRect l="-312" t="-2389" r="-31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>
            <a:off x="2971800" y="236220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9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95350" y="1514475"/>
          <a:ext cx="7639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1" name="Formula" r:id="rId3" imgW="28832175" imgH="1409700" progId="Equation.Ribbit">
                  <p:embed/>
                </p:oleObj>
              </mc:Choice>
              <mc:Fallback>
                <p:oleObj name="Formula" r:id="rId3" imgW="28832175" imgH="1409700" progId="Equation.Ribbit">
                  <p:embed/>
                  <p:pic>
                    <p:nvPicPr>
                      <p:cNvPr id="0" name="图片 29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514475"/>
                        <a:ext cx="7639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0250"/>
          <a:ext cx="6872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Formula" r:id="rId5" imgW="25936575" imgH="1466850" progId="Equation.Ribbit">
                  <p:embed/>
                </p:oleObj>
              </mc:Choice>
              <mc:Fallback>
                <p:oleObj name="Formula" r:id="rId5" imgW="25936575" imgH="1466850" progId="Equation.Ribbit">
                  <p:embed/>
                  <p:pic>
                    <p:nvPicPr>
                      <p:cNvPr id="0" name="图片 29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0250"/>
                        <a:ext cx="6872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90599" y="2460625"/>
          <a:ext cx="5029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Formula" r:id="rId7" imgW="18973800" imgH="1352550" progId="Equation.Ribbit">
                  <p:embed/>
                </p:oleObj>
              </mc:Choice>
              <mc:Fallback>
                <p:oleObj name="Formula" r:id="rId7" imgW="18973800" imgH="1352550" progId="Equation.Ribbit">
                  <p:embed/>
                  <p:pic>
                    <p:nvPicPr>
                      <p:cNvPr id="0" name="图片 29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460625"/>
                        <a:ext cx="5029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3994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Formula" r:id="rId9" imgW="6162675" imgH="1304925" progId="Equation.Ribbit">
                  <p:embed/>
                </p:oleObj>
              </mc:Choice>
              <mc:Fallback>
                <p:oleObj name="Formula" r:id="rId9" imgW="6162675" imgH="1304925" progId="Equation.Ribbit">
                  <p:embed/>
                  <p:pic>
                    <p:nvPicPr>
                      <p:cNvPr id="0" name="图片 29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994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4449763"/>
          <a:ext cx="4740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Formula" r:id="rId11" imgW="17897475" imgH="1352550" progId="Equation.Ribbit">
                  <p:embed/>
                </p:oleObj>
              </mc:Choice>
              <mc:Fallback>
                <p:oleObj name="Formula" r:id="rId11" imgW="17897475" imgH="1352550" progId="Equation.Ribbit">
                  <p:embed/>
                  <p:pic>
                    <p:nvPicPr>
                      <p:cNvPr id="0" name="图片 29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49763"/>
                        <a:ext cx="47402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7575" y="4986338"/>
          <a:ext cx="4187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Formula" r:id="rId13" imgW="15811500" imgH="1314450" progId="Equation.Ribbit">
                  <p:embed/>
                </p:oleObj>
              </mc:Choice>
              <mc:Fallback>
                <p:oleObj name="Formula" r:id="rId13" imgW="15811500" imgH="1314450" progId="Equation.Ribbit">
                  <p:embed/>
                  <p:pic>
                    <p:nvPicPr>
                      <p:cNvPr id="0" name="图片 29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4986338"/>
                        <a:ext cx="4187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5430838"/>
          <a:ext cx="58594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Formula" r:id="rId15" imgW="22117050" imgH="1362075" progId="Equation.Ribbit">
                  <p:embed/>
                </p:oleObj>
              </mc:Choice>
              <mc:Fallback>
                <p:oleObj name="Formula" r:id="rId15" imgW="22117050" imgH="1362075" progId="Equation.Ribbit">
                  <p:embed/>
                  <p:pic>
                    <p:nvPicPr>
                      <p:cNvPr id="0" name="图片 29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30838"/>
                        <a:ext cx="58594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947988"/>
          <a:ext cx="3714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Formula" r:id="rId17" imgW="14020800" imgH="1323975" progId="Equation.Ribbit">
                  <p:embed/>
                </p:oleObj>
              </mc:Choice>
              <mc:Fallback>
                <p:oleObj name="Formula" r:id="rId17" imgW="14020800" imgH="1323975" progId="Equation.Ribbit">
                  <p:embed/>
                  <p:pic>
                    <p:nvPicPr>
                      <p:cNvPr id="0" name="图片 29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47988"/>
                        <a:ext cx="3714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3359150"/>
          <a:ext cx="46783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Formula" r:id="rId19" imgW="17659350" imgH="1409700" progId="Equation.Ribbit">
                  <p:embed/>
                </p:oleObj>
              </mc:Choice>
              <mc:Fallback>
                <p:oleObj name="Formula" r:id="rId19" imgW="17659350" imgH="1409700" progId="Equation.Ribbit">
                  <p:embed/>
                  <p:pic>
                    <p:nvPicPr>
                      <p:cNvPr id="0" name="图片 29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9150"/>
                        <a:ext cx="46783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)可看成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443" r="-312" b="-244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6324600" y="1380490"/>
            <a:ext cx="609600" cy="676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95400" y="281940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↔(∃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blipFill rotWithShape="1">
                <a:blip r:embed="rId24"/>
                <a:stretch>
                  <a:fillRect l="-249" t="-2389" r="-24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 flipV="1">
            <a:off x="5410200" y="2819400"/>
            <a:ext cx="1524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blipFill rotWithShape="1">
                <a:blip r:embed="rId25"/>
                <a:stretch>
                  <a:fillRect l="-312" t="-2389" r="-31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>
            <p:custDataLst>
              <p:tags r:id="rId26"/>
            </p:custDataLst>
          </p:nvPr>
        </p:nvSpPr>
        <p:spPr>
          <a:xfrm>
            <a:off x="5554345" y="4920615"/>
            <a:ext cx="328485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</a:rPr>
              <a:t>不存在以自身为元素的集合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971800" y="236220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66800"/>
          <a:ext cx="1665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0" name="Formula" r:id="rId1" imgW="6286500" imgH="1314450" progId="Equation.Ribbit">
                  <p:embed/>
                </p:oleObj>
              </mc:Choice>
              <mc:Fallback>
                <p:oleObj name="Formula" r:id="rId1" imgW="6286500" imgH="1314450" progId="Equation.Ribbit">
                  <p:embed/>
                  <p:pic>
                    <p:nvPicPr>
                      <p:cNvPr id="0" name="图片 29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66800"/>
                        <a:ext cx="1665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95350" y="1514475"/>
          <a:ext cx="7639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1" name="Formula" r:id="rId3" imgW="28832175" imgH="1409700" progId="Equation.Ribbit">
                  <p:embed/>
                </p:oleObj>
              </mc:Choice>
              <mc:Fallback>
                <p:oleObj name="Formula" r:id="rId3" imgW="28832175" imgH="1409700" progId="Equation.Ribbit">
                  <p:embed/>
                  <p:pic>
                    <p:nvPicPr>
                      <p:cNvPr id="0" name="图片 29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514475"/>
                        <a:ext cx="7639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000250"/>
          <a:ext cx="6872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Formula" r:id="rId5" imgW="25936575" imgH="1466850" progId="Equation.Ribbit">
                  <p:embed/>
                </p:oleObj>
              </mc:Choice>
              <mc:Fallback>
                <p:oleObj name="Formula" r:id="rId5" imgW="25936575" imgH="1466850" progId="Equation.Ribbit">
                  <p:embed/>
                  <p:pic>
                    <p:nvPicPr>
                      <p:cNvPr id="0" name="图片 29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0250"/>
                        <a:ext cx="6872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90599" y="2460625"/>
          <a:ext cx="5029201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Formula" r:id="rId7" imgW="18973800" imgH="1352550" progId="Equation.Ribbit">
                  <p:embed/>
                </p:oleObj>
              </mc:Choice>
              <mc:Fallback>
                <p:oleObj name="Formula" r:id="rId7" imgW="18973800" imgH="1352550" progId="Equation.Ribbit">
                  <p:embed/>
                  <p:pic>
                    <p:nvPicPr>
                      <p:cNvPr id="0" name="图片 29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460625"/>
                        <a:ext cx="5029201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3994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Formula" r:id="rId9" imgW="6162675" imgH="1304925" progId="Equation.Ribbit">
                  <p:embed/>
                </p:oleObj>
              </mc:Choice>
              <mc:Fallback>
                <p:oleObj name="Formula" r:id="rId9" imgW="6162675" imgH="1304925" progId="Equation.Ribbit">
                  <p:embed/>
                  <p:pic>
                    <p:nvPicPr>
                      <p:cNvPr id="0" name="图片 29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994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14400" y="4449763"/>
          <a:ext cx="4740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Formula" r:id="rId11" imgW="17897475" imgH="1352550" progId="Equation.Ribbit">
                  <p:embed/>
                </p:oleObj>
              </mc:Choice>
              <mc:Fallback>
                <p:oleObj name="Formula" r:id="rId11" imgW="17897475" imgH="1352550" progId="Equation.Ribbit">
                  <p:embed/>
                  <p:pic>
                    <p:nvPicPr>
                      <p:cNvPr id="0" name="图片 29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49763"/>
                        <a:ext cx="47402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17575" y="4986338"/>
          <a:ext cx="4187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Formula" r:id="rId13" imgW="15811500" imgH="1314450" progId="Equation.Ribbit">
                  <p:embed/>
                </p:oleObj>
              </mc:Choice>
              <mc:Fallback>
                <p:oleObj name="Formula" r:id="rId13" imgW="15811500" imgH="1314450" progId="Equation.Ribbit">
                  <p:embed/>
                  <p:pic>
                    <p:nvPicPr>
                      <p:cNvPr id="0" name="图片 29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4986338"/>
                        <a:ext cx="4187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14400" y="5430838"/>
          <a:ext cx="58594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Formula" r:id="rId15" imgW="22117050" imgH="1362075" progId="Equation.Ribbit">
                  <p:embed/>
                </p:oleObj>
              </mc:Choice>
              <mc:Fallback>
                <p:oleObj name="Formula" r:id="rId15" imgW="22117050" imgH="1362075" progId="Equation.Ribbit">
                  <p:embed/>
                  <p:pic>
                    <p:nvPicPr>
                      <p:cNvPr id="0" name="图片 29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30838"/>
                        <a:ext cx="58594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947988"/>
          <a:ext cx="3714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Formula" r:id="rId17" imgW="14020800" imgH="1323975" progId="Equation.Ribbit">
                  <p:embed/>
                </p:oleObj>
              </mc:Choice>
              <mc:Fallback>
                <p:oleObj name="Formula" r:id="rId17" imgW="14020800" imgH="1323975" progId="Equation.Ribbit">
                  <p:embed/>
                  <p:pic>
                    <p:nvPicPr>
                      <p:cNvPr id="0" name="图片 29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47988"/>
                        <a:ext cx="3714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3359150"/>
          <a:ext cx="46783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Formula" r:id="rId19" imgW="17659350" imgH="1409700" progId="Equation.Ribbit">
                  <p:embed/>
                </p:oleObj>
              </mc:Choice>
              <mc:Fallback>
                <p:oleObj name="Formula" r:id="rId19" imgW="17659350" imgH="1409700" progId="Equation.Ribbit">
                  <p:embed/>
                  <p:pic>
                    <p:nvPicPr>
                      <p:cNvPr id="0" name="图片 29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9150"/>
                        <a:ext cx="46783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)可看成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990600"/>
                <a:ext cx="3048000" cy="389890"/>
              </a:xfrm>
              <a:prstGeom prst="rect">
                <a:avLst/>
              </a:prstGeom>
              <a:blipFill rotWithShape="1">
                <a:blip r:embed="rId21"/>
                <a:stretch>
                  <a:fillRect l="-312" t="-2443" r="-312" b="-2443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6324600" y="1380490"/>
            <a:ext cx="609600" cy="676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95400" y="2819400"/>
            <a:ext cx="4495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↔(∃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199380" y="3024505"/>
                <a:ext cx="3823970" cy="398780"/>
              </a:xfrm>
              <a:prstGeom prst="rect">
                <a:avLst/>
              </a:prstGeom>
              <a:blipFill rotWithShape="1">
                <a:blip r:embed="rId24"/>
                <a:stretch>
                  <a:fillRect l="-249" t="-2389" r="-24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 flipV="1">
            <a:off x="5410200" y="2819400"/>
            <a:ext cx="1524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227830"/>
                <a:ext cx="3048000" cy="398780"/>
              </a:xfrm>
              <a:prstGeom prst="rect">
                <a:avLst/>
              </a:prstGeom>
              <a:blipFill rotWithShape="1">
                <a:blip r:embed="rId25"/>
                <a:stretch>
                  <a:fillRect l="-312" t="-2389" r="-31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>
            <p:custDataLst>
              <p:tags r:id="rId26"/>
            </p:custDataLst>
          </p:nvPr>
        </p:nvSpPr>
        <p:spPr>
          <a:xfrm>
            <a:off x="5554345" y="4920615"/>
            <a:ext cx="328485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</a:rPr>
              <a:t>不存在以自身为元素的集合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1680" y="6035040"/>
            <a:ext cx="534733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“</a:t>
            </a:r>
            <a:r>
              <a:rPr lang="zh-CN" altLang="en-US"/>
              <a:t>无限递减的集合序列不存在</a:t>
            </a:r>
            <a:r>
              <a:rPr lang="en-US" altLang="zh-CN"/>
              <a:t>”</a:t>
            </a:r>
            <a:r>
              <a:rPr lang="zh-CN" altLang="en-US"/>
              <a:t>蕴涵正则公理</a:t>
            </a:r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2971800" y="2362200"/>
            <a:ext cx="4800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25525"/>
          <a:ext cx="4194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Formula" r:id="rId1" imgW="15840075" imgH="1304925" progId="Equation.Ribbit">
                  <p:embed/>
                </p:oleObj>
              </mc:Choice>
              <mc:Fallback>
                <p:oleObj name="Formula" r:id="rId1" imgW="15840075" imgH="1304925" progId="Equation.Ribbit">
                  <p:embed/>
                  <p:pic>
                    <p:nvPicPr>
                      <p:cNvPr id="0" name="图片 30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25525"/>
                        <a:ext cx="41941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089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Formula" r:id="rId3" imgW="6172200" imgH="1304925" progId="Equation.Ribbit">
                  <p:embed/>
                </p:oleObj>
              </mc:Choice>
              <mc:Fallback>
                <p:oleObj name="Formula" r:id="rId3" imgW="6172200" imgH="1304925" progId="Equation.Ribbit">
                  <p:embed/>
                  <p:pic>
                    <p:nvPicPr>
                      <p:cNvPr id="0" name="图片 30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089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578101"/>
          <a:ext cx="7937050" cy="34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Formula" r:id="rId5" imgW="31003875" imgH="1352550" progId="Equation.Ribbit">
                  <p:embed/>
                </p:oleObj>
              </mc:Choice>
              <mc:Fallback>
                <p:oleObj name="Formula" r:id="rId5" imgW="31003875" imgH="1352550" progId="Equation.Ribbit">
                  <p:embed/>
                  <p:pic>
                    <p:nvPicPr>
                      <p:cNvPr id="0" name="图片 30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78101"/>
                        <a:ext cx="7937050" cy="346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3035300"/>
          <a:ext cx="30972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Formula" r:id="rId7" imgW="11687175" imgH="1314450" progId="Equation.Ribbit">
                  <p:embed/>
                </p:oleObj>
              </mc:Choice>
              <mc:Fallback>
                <p:oleObj name="Formula" r:id="rId7" imgW="11687175" imgH="1314450" progId="Equation.Ribbit">
                  <p:embed/>
                  <p:pic>
                    <p:nvPicPr>
                      <p:cNvPr id="0" name="图片 30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35300"/>
                        <a:ext cx="30972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5200" y="1406525"/>
          <a:ext cx="55038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Formula" r:id="rId9" imgW="20774025" imgH="1304925" progId="Equation.Ribbit">
                  <p:embed/>
                </p:oleObj>
              </mc:Choice>
              <mc:Fallback>
                <p:oleObj name="Formula" r:id="rId9" imgW="20774025" imgH="130492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406525"/>
                        <a:ext cx="55038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25525"/>
          <a:ext cx="4194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Formula" r:id="rId1" imgW="15840075" imgH="1304925" progId="Equation.Ribbit">
                  <p:embed/>
                </p:oleObj>
              </mc:Choice>
              <mc:Fallback>
                <p:oleObj name="Formula" r:id="rId1" imgW="15840075" imgH="1304925" progId="Equation.Ribbit">
                  <p:embed/>
                  <p:pic>
                    <p:nvPicPr>
                      <p:cNvPr id="0" name="图片 30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25525"/>
                        <a:ext cx="41941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089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Formula" r:id="rId3" imgW="6172200" imgH="1304925" progId="Equation.Ribbit">
                  <p:embed/>
                </p:oleObj>
              </mc:Choice>
              <mc:Fallback>
                <p:oleObj name="Formula" r:id="rId3" imgW="6172200" imgH="1304925" progId="Equation.Ribbit">
                  <p:embed/>
                  <p:pic>
                    <p:nvPicPr>
                      <p:cNvPr id="0" name="图片 30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089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578101"/>
          <a:ext cx="7937050" cy="34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Formula" r:id="rId5" imgW="31003875" imgH="1352550" progId="Equation.Ribbit">
                  <p:embed/>
                </p:oleObj>
              </mc:Choice>
              <mc:Fallback>
                <p:oleObj name="Formula" r:id="rId5" imgW="31003875" imgH="1352550" progId="Equation.Ribbit">
                  <p:embed/>
                  <p:pic>
                    <p:nvPicPr>
                      <p:cNvPr id="0" name="图片 30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78101"/>
                        <a:ext cx="7937050" cy="346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3035300"/>
          <a:ext cx="30972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Formula" r:id="rId7" imgW="11687175" imgH="1314450" progId="Equation.Ribbit">
                  <p:embed/>
                </p:oleObj>
              </mc:Choice>
              <mc:Fallback>
                <p:oleObj name="Formula" r:id="rId7" imgW="11687175" imgH="1314450" progId="Equation.Ribbit">
                  <p:embed/>
                  <p:pic>
                    <p:nvPicPr>
                      <p:cNvPr id="0" name="图片 30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35300"/>
                        <a:ext cx="30972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5200" y="1406525"/>
          <a:ext cx="55038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Formula" r:id="rId9" imgW="20774025" imgH="1304925" progId="Equation.Ribbit">
                  <p:embed/>
                </p:oleObj>
              </mc:Choice>
              <mc:Fallback>
                <p:oleObj name="Formula" r:id="rId9" imgW="20774025" imgH="130492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406525"/>
                        <a:ext cx="55038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24200" y="1927860"/>
            <a:ext cx="4500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A</a:t>
            </a:r>
            <a:r>
              <a:rPr lang="zh-CN" altLang="en-US"/>
              <a:t>的非空子集构成的集合，也称</a:t>
            </a:r>
            <a:r>
              <a:rPr lang="zh-CN" altLang="en-US" b="1">
                <a:solidFill>
                  <a:schemeClr val="accent5"/>
                </a:solidFill>
              </a:rPr>
              <a:t>集族</a:t>
            </a:r>
            <a:endParaRPr lang="zh-CN" altLang="en-US" b="1">
              <a:solidFill>
                <a:schemeClr val="accent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286000" y="2895600"/>
            <a:ext cx="137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124200" y="2362200"/>
            <a:ext cx="3810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𝜏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，此处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不是蕴含，是映射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blipFill rotWithShape="1">
                <a:blip r:embed="rId11"/>
                <a:stretch>
                  <a:fillRect l="-203" t="-2389" r="-203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4191000" y="2971800"/>
            <a:ext cx="303530" cy="2438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12"/>
            </p:custDataLst>
          </p:nvPr>
        </p:nvCxnSpPr>
        <p:spPr>
          <a:xfrm>
            <a:off x="1905000" y="2971800"/>
            <a:ext cx="678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25525"/>
          <a:ext cx="4194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Formula" r:id="rId1" imgW="15840075" imgH="1304925" progId="Equation.Ribbit">
                  <p:embed/>
                </p:oleObj>
              </mc:Choice>
              <mc:Fallback>
                <p:oleObj name="Formula" r:id="rId1" imgW="15840075" imgH="1304925" progId="Equation.Ribbit">
                  <p:embed/>
                  <p:pic>
                    <p:nvPicPr>
                      <p:cNvPr id="0" name="图片 30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25525"/>
                        <a:ext cx="41941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089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Formula" r:id="rId3" imgW="6172200" imgH="1304925" progId="Equation.Ribbit">
                  <p:embed/>
                </p:oleObj>
              </mc:Choice>
              <mc:Fallback>
                <p:oleObj name="Formula" r:id="rId3" imgW="6172200" imgH="1304925" progId="Equation.Ribbit">
                  <p:embed/>
                  <p:pic>
                    <p:nvPicPr>
                      <p:cNvPr id="0" name="图片 30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089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578101"/>
          <a:ext cx="7937050" cy="34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Formula" r:id="rId5" imgW="31003875" imgH="1352550" progId="Equation.Ribbit">
                  <p:embed/>
                </p:oleObj>
              </mc:Choice>
              <mc:Fallback>
                <p:oleObj name="Formula" r:id="rId5" imgW="31003875" imgH="1352550" progId="Equation.Ribbit">
                  <p:embed/>
                  <p:pic>
                    <p:nvPicPr>
                      <p:cNvPr id="0" name="图片 30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78101"/>
                        <a:ext cx="7937050" cy="346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3035300"/>
          <a:ext cx="30972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Formula" r:id="rId7" imgW="11687175" imgH="1314450" progId="Equation.Ribbit">
                  <p:embed/>
                </p:oleObj>
              </mc:Choice>
              <mc:Fallback>
                <p:oleObj name="Formula" r:id="rId7" imgW="11687175" imgH="1314450" progId="Equation.Ribbit">
                  <p:embed/>
                  <p:pic>
                    <p:nvPicPr>
                      <p:cNvPr id="0" name="图片 30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35300"/>
                        <a:ext cx="30972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4191000"/>
          <a:ext cx="164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Formula" r:id="rId9" imgW="6191250" imgH="1295400" progId="Equation.Ribbit">
                  <p:embed/>
                </p:oleObj>
              </mc:Choice>
              <mc:Fallback>
                <p:oleObj name="Formula" r:id="rId9" imgW="6191250" imgH="1295400" progId="Equation.Ribbit">
                  <p:embed/>
                  <p:pic>
                    <p:nvPicPr>
                      <p:cNvPr id="0" name="图片 30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4191000"/>
                        <a:ext cx="164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5200" y="1406525"/>
          <a:ext cx="55038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Formula" r:id="rId11" imgW="20774025" imgH="1304925" progId="Equation.Ribbit">
                  <p:embed/>
                </p:oleObj>
              </mc:Choice>
              <mc:Fallback>
                <p:oleObj name="Formula" r:id="rId11" imgW="20774025" imgH="130492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406525"/>
                        <a:ext cx="55038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4648200"/>
          <a:ext cx="70548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Formula" r:id="rId13" imgW="26612850" imgH="1323975" progId="Equation.Ribbit">
                  <p:embed/>
                </p:oleObj>
              </mc:Choice>
              <mc:Fallback>
                <p:oleObj name="Formula" r:id="rId13" imgW="266128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48200"/>
                        <a:ext cx="70548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08012" y="5365750"/>
          <a:ext cx="266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Formula" r:id="rId15" imgW="1342390" imgH="176530" progId="Equation.Ribbit">
                  <p:embed/>
                </p:oleObj>
              </mc:Choice>
              <mc:Fallback>
                <p:oleObj name="Formula" r:id="rId15" imgW="134239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" y="5365750"/>
                        <a:ext cx="266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24200" y="1927860"/>
            <a:ext cx="4500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A</a:t>
            </a:r>
            <a:r>
              <a:rPr lang="zh-CN" altLang="en-US"/>
              <a:t>的非空子集构成的集合，也称</a:t>
            </a:r>
            <a:r>
              <a:rPr lang="zh-CN" altLang="en-US" b="1">
                <a:solidFill>
                  <a:schemeClr val="accent5"/>
                </a:solidFill>
              </a:rPr>
              <a:t>集族</a:t>
            </a:r>
            <a:endParaRPr lang="zh-CN" altLang="en-US" b="1">
              <a:solidFill>
                <a:schemeClr val="accent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286000" y="2895600"/>
            <a:ext cx="137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124200" y="2362200"/>
            <a:ext cx="3810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05000" y="2971800"/>
            <a:ext cx="678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191000" y="2971800"/>
            <a:ext cx="303530" cy="2438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5370" y="3751580"/>
            <a:ext cx="457581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对于所有的集族，均存在选择函数。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𝜏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，此处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不是蕴含，是映射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blipFill rotWithShape="1">
                <a:blip r:embed="rId17"/>
                <a:stretch>
                  <a:fillRect l="-203" t="-2389" r="-203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457200"/>
          </a:xfrm>
        </p:spPr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47688" y="2360613"/>
          <a:ext cx="48688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" name="Formula" r:id="rId1" imgW="18478500" imgH="1323975" progId="Equation.Ribbit">
                  <p:embed/>
                </p:oleObj>
              </mc:Choice>
              <mc:Fallback>
                <p:oleObj name="Formula" r:id="rId1" imgW="18478500" imgH="132397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2360613"/>
                        <a:ext cx="48688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65200" y="1749425"/>
          <a:ext cx="28035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" name="Formula" r:id="rId3" imgW="10610850" imgH="1323975" progId="Equation.Ribbit">
                  <p:embed/>
                </p:oleObj>
              </mc:Choice>
              <mc:Fallback>
                <p:oleObj name="Formula" r:id="rId3" imgW="10610850" imgH="1323975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749425"/>
                        <a:ext cx="28035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4200" y="1295400"/>
          <a:ext cx="79502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" name="Formula" r:id="rId5" imgW="30099000" imgH="1314450" progId="Equation.Ribbit">
                  <p:embed/>
                </p:oleObj>
              </mc:Choice>
              <mc:Fallback>
                <p:oleObj name="Formula" r:id="rId5" imgW="30099000" imgH="131445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1295400"/>
                        <a:ext cx="79502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47688" y="3429000"/>
          <a:ext cx="778986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" name="Formula" r:id="rId7" imgW="29575125" imgH="1419225" progId="Equation.Ribbit">
                  <p:embed/>
                </p:oleObj>
              </mc:Choice>
              <mc:Fallback>
                <p:oleObj name="Formula" r:id="rId7" imgW="29575125" imgH="1419225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429000"/>
                        <a:ext cx="7789862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84225" y="4419600"/>
          <a:ext cx="3781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" name="Formula" r:id="rId9" imgW="14306550" imgH="1409700" progId="Equation.Ribbit">
                  <p:embed/>
                </p:oleObj>
              </mc:Choice>
              <mc:Fallback>
                <p:oleObj name="Formula" r:id="rId9" imgW="14306550" imgH="14097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4419600"/>
                        <a:ext cx="37814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62000" y="3887788"/>
          <a:ext cx="81264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" name="Formula" r:id="rId11" imgW="30756225" imgH="1419225" progId="Equation.Ribbit">
                  <p:embed/>
                </p:oleObj>
              </mc:Choice>
              <mc:Fallback>
                <p:oleObj name="Formula" r:id="rId11" imgW="30756225" imgH="141922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87788"/>
                        <a:ext cx="81264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96925" y="4886325"/>
          <a:ext cx="48641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" name="Formula" r:id="rId13" imgW="18402300" imgH="1400175" progId="Equation.Ribbit">
                  <p:embed/>
                </p:oleObj>
              </mc:Choice>
              <mc:Fallback>
                <p:oleObj name="Formula" r:id="rId13" imgW="18402300" imgH="14001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4886325"/>
                        <a:ext cx="48641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96925" y="2841625"/>
          <a:ext cx="3698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" name="Formula" r:id="rId15" imgW="14039850" imgH="1352550" progId="Equation.Ribbit">
                  <p:embed/>
                </p:oleObj>
              </mc:Choice>
              <mc:Fallback>
                <p:oleObj name="Formula" r:id="rId15" imgW="14039850" imgH="135255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841625"/>
                        <a:ext cx="36988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44550" y="5300980"/>
                <a:ext cx="3885565" cy="460375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{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4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6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,...}={</m:t>
                      </m:r>
                      <m:r>
                        <a:rPr lang="en-US" altLang="zh-CN" sz="2400" i="1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| 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400">
                          <a:latin typeface="Cambria Math" panose="02040503050406030204" charset="0"/>
                          <a:ea typeface="+mn-cs"/>
                          <a:cs typeface="Cambria Math" panose="02040503050406030204" charset="0"/>
                        </a:rPr>
                        <m:t>}</m:t>
                      </m:r>
                    </m:oMath>
                  </m:oMathPara>
                </a14:m>
                <a:endParaRPr lang="en-US" altLang="zh-CN" sz="2400">
                  <a:latin typeface="Cambria Math" panose="02040503050406030204" charset="0"/>
                  <a:ea typeface="+mn-cs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0" y="5300980"/>
                <a:ext cx="3885565" cy="4603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025525"/>
          <a:ext cx="41941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7" name="Formula" r:id="rId1" imgW="15840075" imgH="1304925" progId="Equation.Ribbit">
                  <p:embed/>
                </p:oleObj>
              </mc:Choice>
              <mc:Fallback>
                <p:oleObj name="Formula" r:id="rId1" imgW="15840075" imgH="1304925" progId="Equation.Ribbit">
                  <p:embed/>
                  <p:pic>
                    <p:nvPicPr>
                      <p:cNvPr id="0" name="图片 30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025525"/>
                        <a:ext cx="41941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089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Formula" r:id="rId3" imgW="6172200" imgH="1304925" progId="Equation.Ribbit">
                  <p:embed/>
                </p:oleObj>
              </mc:Choice>
              <mc:Fallback>
                <p:oleObj name="Formula" r:id="rId3" imgW="6172200" imgH="1304925" progId="Equation.Ribbit">
                  <p:embed/>
                  <p:pic>
                    <p:nvPicPr>
                      <p:cNvPr id="0" name="图片 30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089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578101"/>
          <a:ext cx="7937050" cy="34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Formula" r:id="rId5" imgW="31003875" imgH="1352550" progId="Equation.Ribbit">
                  <p:embed/>
                </p:oleObj>
              </mc:Choice>
              <mc:Fallback>
                <p:oleObj name="Formula" r:id="rId5" imgW="31003875" imgH="1352550" progId="Equation.Ribbit">
                  <p:embed/>
                  <p:pic>
                    <p:nvPicPr>
                      <p:cNvPr id="0" name="图片 30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78101"/>
                        <a:ext cx="7937050" cy="346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3035300"/>
          <a:ext cx="30972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Formula" r:id="rId7" imgW="11687175" imgH="1314450" progId="Equation.Ribbit">
                  <p:embed/>
                </p:oleObj>
              </mc:Choice>
              <mc:Fallback>
                <p:oleObj name="Formula" r:id="rId7" imgW="11687175" imgH="1314450" progId="Equation.Ribbit">
                  <p:embed/>
                  <p:pic>
                    <p:nvPicPr>
                      <p:cNvPr id="0" name="图片 30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35300"/>
                        <a:ext cx="30972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4191000"/>
          <a:ext cx="164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Formula" r:id="rId9" imgW="6191250" imgH="1295400" progId="Equation.Ribbit">
                  <p:embed/>
                </p:oleObj>
              </mc:Choice>
              <mc:Fallback>
                <p:oleObj name="Formula" r:id="rId9" imgW="6191250" imgH="1295400" progId="Equation.Ribbit">
                  <p:embed/>
                  <p:pic>
                    <p:nvPicPr>
                      <p:cNvPr id="0" name="图片 30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4191000"/>
                        <a:ext cx="164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5200" y="1406525"/>
          <a:ext cx="55038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Formula" r:id="rId11" imgW="20774025" imgH="1304925" progId="Equation.Ribbit">
                  <p:embed/>
                </p:oleObj>
              </mc:Choice>
              <mc:Fallback>
                <p:oleObj name="Formula" r:id="rId11" imgW="20774025" imgH="1304925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406525"/>
                        <a:ext cx="55038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4648200"/>
          <a:ext cx="70548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Formula" r:id="rId13" imgW="26612850" imgH="1323975" progId="Equation.Ribbit">
                  <p:embed/>
                </p:oleObj>
              </mc:Choice>
              <mc:Fallback>
                <p:oleObj name="Formula" r:id="rId13" imgW="266128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48200"/>
                        <a:ext cx="70548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08012" y="5365750"/>
          <a:ext cx="266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Formula" r:id="rId15" imgW="1342390" imgH="176530" progId="Equation.Ribbit">
                  <p:embed/>
                </p:oleObj>
              </mc:Choice>
              <mc:Fallback>
                <p:oleObj name="Formula" r:id="rId15" imgW="134239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" y="5365750"/>
                        <a:ext cx="266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24200" y="1927860"/>
            <a:ext cx="4500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A</a:t>
            </a:r>
            <a:r>
              <a:rPr lang="zh-CN" altLang="en-US"/>
              <a:t>的非空子集构成的集合，也称</a:t>
            </a:r>
            <a:r>
              <a:rPr lang="zh-CN" altLang="en-US" b="1">
                <a:solidFill>
                  <a:schemeClr val="accent5"/>
                </a:solidFill>
              </a:rPr>
              <a:t>集族</a:t>
            </a:r>
            <a:endParaRPr lang="zh-CN" altLang="en-US" b="1">
              <a:solidFill>
                <a:schemeClr val="accent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286000" y="2895600"/>
            <a:ext cx="137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124200" y="2362200"/>
            <a:ext cx="3810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05000" y="2971800"/>
            <a:ext cx="678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191000" y="2971800"/>
            <a:ext cx="303530" cy="2438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5370" y="3751580"/>
            <a:ext cx="457581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对于所有的集族，均存在选择函数。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88385" y="5218430"/>
            <a:ext cx="4925695" cy="10147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zh-CN" altLang="en-US" b="1"/>
              <a:t>良序定理：</a:t>
            </a:r>
            <a:r>
              <a:rPr lang="zh-CN" altLang="en-US"/>
              <a:t>所有集合能被良序化。即，对任意集合，都存在一种排序方法，使得它的所有子集都有极小元素。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𝜏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，此处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不是蕴含，是映射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blipFill rotWithShape="1">
                <a:blip r:embed="rId17"/>
                <a:stretch>
                  <a:fillRect l="-203" t="-2389" r="-203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089150"/>
          <a:ext cx="1635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Formula" r:id="rId1" imgW="6172200" imgH="1304925" progId="Equation.Ribbit">
                  <p:embed/>
                </p:oleObj>
              </mc:Choice>
              <mc:Fallback>
                <p:oleObj name="Formula" r:id="rId1" imgW="6172200" imgH="1304925" progId="Equation.Ribbit">
                  <p:embed/>
                  <p:pic>
                    <p:nvPicPr>
                      <p:cNvPr id="0" name="图片 30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089150"/>
                        <a:ext cx="16351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14400" y="2578101"/>
          <a:ext cx="7937050" cy="34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9" name="Formula" r:id="rId3" imgW="31003875" imgH="1352550" progId="Equation.Ribbit">
                  <p:embed/>
                </p:oleObj>
              </mc:Choice>
              <mc:Fallback>
                <p:oleObj name="Formula" r:id="rId3" imgW="31003875" imgH="1352550" progId="Equation.Ribbit">
                  <p:embed/>
                  <p:pic>
                    <p:nvPicPr>
                      <p:cNvPr id="0" name="图片 30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78101"/>
                        <a:ext cx="7937050" cy="346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914400" y="3035300"/>
          <a:ext cx="30972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Formula" r:id="rId5" imgW="11687175" imgH="1314450" progId="Equation.Ribbit">
                  <p:embed/>
                </p:oleObj>
              </mc:Choice>
              <mc:Fallback>
                <p:oleObj name="Formula" r:id="rId5" imgW="11687175" imgH="1314450" progId="Equation.Ribbit">
                  <p:embed/>
                  <p:pic>
                    <p:nvPicPr>
                      <p:cNvPr id="0" name="图片 30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35300"/>
                        <a:ext cx="30972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5200" y="4191000"/>
          <a:ext cx="164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Formula" r:id="rId7" imgW="6191250" imgH="1295400" progId="Equation.Ribbit">
                  <p:embed/>
                </p:oleObj>
              </mc:Choice>
              <mc:Fallback>
                <p:oleObj name="Formula" r:id="rId7" imgW="6191250" imgH="1295400" progId="Equation.Ribbit">
                  <p:embed/>
                  <p:pic>
                    <p:nvPicPr>
                      <p:cNvPr id="0" name="图片 30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4191000"/>
                        <a:ext cx="164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14400" y="4648200"/>
          <a:ext cx="70548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Formula" r:id="rId9" imgW="26612850" imgH="1323975" progId="Equation.Ribbit">
                  <p:embed/>
                </p:oleObj>
              </mc:Choice>
              <mc:Fallback>
                <p:oleObj name="Formula" r:id="rId9" imgW="266128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48200"/>
                        <a:ext cx="70548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08012" y="5365750"/>
          <a:ext cx="26685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Formula" r:id="rId11" imgW="1342390" imgH="176530" progId="Equation.Ribbit">
                  <p:embed/>
                </p:oleObj>
              </mc:Choice>
              <mc:Fallback>
                <p:oleObj name="Formula" r:id="rId11" imgW="134239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" y="5365750"/>
                        <a:ext cx="26685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24200" y="1927860"/>
            <a:ext cx="4500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A</a:t>
            </a:r>
            <a:r>
              <a:rPr lang="zh-CN" altLang="en-US"/>
              <a:t>的非空子集构成的集合，也称</a:t>
            </a:r>
            <a:r>
              <a:rPr lang="zh-CN" altLang="en-US" b="1">
                <a:solidFill>
                  <a:schemeClr val="accent5"/>
                </a:solidFill>
              </a:rPr>
              <a:t>集族</a:t>
            </a:r>
            <a:endParaRPr lang="zh-CN" altLang="en-US" b="1">
              <a:solidFill>
                <a:schemeClr val="accent5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286000" y="2895600"/>
            <a:ext cx="137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124200" y="2362200"/>
            <a:ext cx="38100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05000" y="2971800"/>
            <a:ext cx="6781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191000" y="2971800"/>
            <a:ext cx="303530" cy="2438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5370" y="3751580"/>
            <a:ext cx="457581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对于所有的集族，均存在选择函数。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88385" y="5218430"/>
            <a:ext cx="4925695" cy="10147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zh-CN" altLang="en-US" b="1"/>
              <a:t>良序定理：</a:t>
            </a:r>
            <a:r>
              <a:rPr lang="zh-CN" altLang="en-US"/>
              <a:t>所有集合能被良序化。即，对任意集合，都存在一种排序方法，使得它的所有子集都有极小元素。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65150" y="829310"/>
            <a:ext cx="7605395" cy="7067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en-US" altLang="zh-CN"/>
              <a:t>“The Axiom of Choice is obviously true; the Well Ordering Principle is obviously false; and who can tell about Zorn's Lemma?”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𝜏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，此处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不是蕴含，是映射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3229610"/>
                <a:ext cx="4690110" cy="398780"/>
              </a:xfrm>
              <a:prstGeom prst="rect">
                <a:avLst/>
              </a:prstGeom>
              <a:blipFill rotWithShape="1">
                <a:blip r:embed="rId13"/>
                <a:stretch>
                  <a:fillRect l="-203" t="-2389" r="-203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65200" y="1403350"/>
          <a:ext cx="55086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9" name="Formula" r:id="rId1" imgW="20783550" imgH="1323975" progId="Equation.Ribbit">
                  <p:embed/>
                </p:oleObj>
              </mc:Choice>
              <mc:Fallback>
                <p:oleObj name="Formula" r:id="rId1" imgW="20783550" imgH="1323975" progId="Equation.Ribbit">
                  <p:embed/>
                  <p:pic>
                    <p:nvPicPr>
                      <p:cNvPr id="0" name="图片 318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403350"/>
                        <a:ext cx="55086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65200" y="2700337"/>
          <a:ext cx="34147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0" name="Formula" r:id="rId3" imgW="12877800" imgH="1304925" progId="Equation.Ribbit">
                  <p:embed/>
                </p:oleObj>
              </mc:Choice>
              <mc:Fallback>
                <p:oleObj name="Formula" r:id="rId3" imgW="12877800" imgH="1304925" progId="Equation.Ribbit">
                  <p:embed/>
                  <p:pic>
                    <p:nvPicPr>
                      <p:cNvPr id="0" name="图片 318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2700337"/>
                        <a:ext cx="34147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65200" y="3313113"/>
          <a:ext cx="45640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" name="Formula" r:id="rId5" imgW="17230725" imgH="1390650" progId="Equation.Ribbit">
                  <p:embed/>
                </p:oleObj>
              </mc:Choice>
              <mc:Fallback>
                <p:oleObj name="Formula" r:id="rId5" imgW="17230725" imgH="1390650" progId="Equation.Ribbit">
                  <p:embed/>
                  <p:pic>
                    <p:nvPicPr>
                      <p:cNvPr id="0" name="图片 318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3313113"/>
                        <a:ext cx="456406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180800" y="3835400"/>
          <a:ext cx="4132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2" name="Formula" r:id="rId7" imgW="15592425" imgH="1343025" progId="Equation.Ribbit">
                  <p:embed/>
                </p:oleObj>
              </mc:Choice>
              <mc:Fallback>
                <p:oleObj name="Formula" r:id="rId7" imgW="15592425" imgH="1343025" progId="Equation.Ribbit">
                  <p:embed/>
                  <p:pic>
                    <p:nvPicPr>
                      <p:cNvPr id="0" name="图片 318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800" y="3835400"/>
                        <a:ext cx="4132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65200" y="4378325"/>
          <a:ext cx="31019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3" name="Formula" r:id="rId9" imgW="11706225" imgH="1314450" progId="Equation.Ribbit">
                  <p:embed/>
                </p:oleObj>
              </mc:Choice>
              <mc:Fallback>
                <p:oleObj name="Formula" r:id="rId9" imgW="11706225" imgH="1314450" progId="Equation.Ribbit">
                  <p:embed/>
                  <p:pic>
                    <p:nvPicPr>
                      <p:cNvPr id="0" name="图片 318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4378325"/>
                        <a:ext cx="31019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5200" y="1938337"/>
          <a:ext cx="22240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4" name="Formula" r:id="rId11" imgW="8391525" imgH="1314450" progId="Equation.Ribbit">
                  <p:embed/>
                </p:oleObj>
              </mc:Choice>
              <mc:Fallback>
                <p:oleObj name="Formula" r:id="rId11" imgW="8391525" imgH="1314450" progId="Equation.Ribbit">
                  <p:embed/>
                  <p:pic>
                    <p:nvPicPr>
                      <p:cNvPr id="0" name="图片 318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" y="1938337"/>
                        <a:ext cx="22240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1813" y="4953000"/>
          <a:ext cx="66309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5" name="Formula" r:id="rId13" imgW="25012650" imgH="1323975" progId="Equation.Ribbit">
                  <p:embed/>
                </p:oleObj>
              </mc:Choice>
              <mc:Fallback>
                <p:oleObj name="Formula" r:id="rId13" imgW="25012650" imgH="13239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953000"/>
                        <a:ext cx="663098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457200"/>
          </a:xfrm>
        </p:spPr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7837" y="1860551"/>
          <a:ext cx="34353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Formula" r:id="rId1" imgW="13001625" imgH="1314450" progId="Equation.Ribbit">
                  <p:embed/>
                </p:oleObj>
              </mc:Choice>
              <mc:Fallback>
                <p:oleObj name="Formula" r:id="rId1" imgW="13001625" imgH="1314450" progId="Equation.Ribbit">
                  <p:embed/>
                  <p:pic>
                    <p:nvPicPr>
                      <p:cNvPr id="0" name="图片 25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1860551"/>
                        <a:ext cx="34353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6250" y="1390650"/>
          <a:ext cx="79819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" name="Formula" r:id="rId3" imgW="30222825" imgH="1419225" progId="Equation.Ribbit">
                  <p:embed/>
                </p:oleObj>
              </mc:Choice>
              <mc:Fallback>
                <p:oleObj name="Formula" r:id="rId3" imgW="30222825" imgH="1419225" progId="Equation.Ribbit">
                  <p:embed/>
                  <p:pic>
                    <p:nvPicPr>
                      <p:cNvPr id="0" name="图片 25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390650"/>
                        <a:ext cx="79819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01650" y="2471738"/>
          <a:ext cx="1936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" name="Formula" r:id="rId5" imgW="7334250" imgH="1314450" progId="Equation.Ribbit">
                  <p:embed/>
                </p:oleObj>
              </mc:Choice>
              <mc:Fallback>
                <p:oleObj name="Formula" r:id="rId5" imgW="7334250" imgH="1314450" progId="Equation.Ribbit">
                  <p:embed/>
                  <p:pic>
                    <p:nvPicPr>
                      <p:cNvPr id="0" name="图片 25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2471738"/>
                        <a:ext cx="1936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20738" y="2928938"/>
          <a:ext cx="71802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" name="Formula" r:id="rId7" imgW="27165300" imgH="1419225" progId="Equation.Ribbit">
                  <p:embed/>
                </p:oleObj>
              </mc:Choice>
              <mc:Fallback>
                <p:oleObj name="Formula" r:id="rId7" imgW="27165300" imgH="1419225" progId="Equation.Ribbit">
                  <p:embed/>
                  <p:pic>
                    <p:nvPicPr>
                      <p:cNvPr id="0" name="图片 25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928938"/>
                        <a:ext cx="71802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38200" y="3387725"/>
          <a:ext cx="3552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" name="Formula" r:id="rId9" imgW="13449300" imgH="1314450" progId="Equation.Ribbit">
                  <p:embed/>
                </p:oleObj>
              </mc:Choice>
              <mc:Fallback>
                <p:oleObj name="Formula" r:id="rId9" imgW="1344930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87725"/>
                        <a:ext cx="3552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457200"/>
          </a:xfrm>
        </p:spPr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7837" y="1860551"/>
          <a:ext cx="34353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Formula" r:id="rId1" imgW="13001625" imgH="1314450" progId="Equation.Ribbit">
                  <p:embed/>
                </p:oleObj>
              </mc:Choice>
              <mc:Fallback>
                <p:oleObj name="Formula" r:id="rId1" imgW="13001625" imgH="1314450" progId="Equation.Ribbit">
                  <p:embed/>
                  <p:pic>
                    <p:nvPicPr>
                      <p:cNvPr id="0" name="图片 25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1860551"/>
                        <a:ext cx="34353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6250" y="1390650"/>
          <a:ext cx="79819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" name="Formula" r:id="rId3" imgW="30222825" imgH="1419225" progId="Equation.Ribbit">
                  <p:embed/>
                </p:oleObj>
              </mc:Choice>
              <mc:Fallback>
                <p:oleObj name="Formula" r:id="rId3" imgW="30222825" imgH="1419225" progId="Equation.Ribbit">
                  <p:embed/>
                  <p:pic>
                    <p:nvPicPr>
                      <p:cNvPr id="0" name="图片 25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390650"/>
                        <a:ext cx="79819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01650" y="2471738"/>
          <a:ext cx="1936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" name="Formula" r:id="rId5" imgW="7334250" imgH="1314450" progId="Equation.Ribbit">
                  <p:embed/>
                </p:oleObj>
              </mc:Choice>
              <mc:Fallback>
                <p:oleObj name="Formula" r:id="rId5" imgW="7334250" imgH="1314450" progId="Equation.Ribbit">
                  <p:embed/>
                  <p:pic>
                    <p:nvPicPr>
                      <p:cNvPr id="0" name="图片 25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2471738"/>
                        <a:ext cx="1936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20738" y="2928938"/>
          <a:ext cx="71802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" name="Formula" r:id="rId7" imgW="27165300" imgH="1419225" progId="Equation.Ribbit">
                  <p:embed/>
                </p:oleObj>
              </mc:Choice>
              <mc:Fallback>
                <p:oleObj name="Formula" r:id="rId7" imgW="27165300" imgH="1419225" progId="Equation.Ribbit">
                  <p:embed/>
                  <p:pic>
                    <p:nvPicPr>
                      <p:cNvPr id="0" name="图片 25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928938"/>
                        <a:ext cx="71802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38200" y="3387725"/>
          <a:ext cx="3552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" name="Formula" r:id="rId9" imgW="13449300" imgH="1314450" progId="Equation.Ribbit">
                  <p:embed/>
                </p:oleObj>
              </mc:Choice>
              <mc:Fallback>
                <p:oleObj name="Formula" r:id="rId9" imgW="1344930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87725"/>
                        <a:ext cx="3552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01040" y="4004945"/>
            <a:ext cx="6444615" cy="105727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no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一位理发师：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我给所有不给自己刮胡子的人刮胡子，也只给这些人刮胡子。</a:t>
            </a:r>
            <a:r>
              <a:rPr lang="en-US" altLang="zh-CN">
                <a:sym typeface="+mn-ea"/>
              </a:rPr>
              <a:t>”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那么，他能不能给自己刮胡子呢？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133600" cy="457200"/>
          </a:xfrm>
        </p:spPr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7837" y="1860551"/>
          <a:ext cx="34353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4" name="Formula" r:id="rId1" imgW="13001625" imgH="1314450" progId="Equation.Ribbit">
                  <p:embed/>
                </p:oleObj>
              </mc:Choice>
              <mc:Fallback>
                <p:oleObj name="Formula" r:id="rId1" imgW="13001625" imgH="1314450" progId="Equation.Ribbit">
                  <p:embed/>
                  <p:pic>
                    <p:nvPicPr>
                      <p:cNvPr id="0" name="图片 25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" y="1860551"/>
                        <a:ext cx="34353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6250" y="1390650"/>
          <a:ext cx="79819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" name="Formula" r:id="rId3" imgW="30222825" imgH="1419225" progId="Equation.Ribbit">
                  <p:embed/>
                </p:oleObj>
              </mc:Choice>
              <mc:Fallback>
                <p:oleObj name="Formula" r:id="rId3" imgW="30222825" imgH="1419225" progId="Equation.Ribbit">
                  <p:embed/>
                  <p:pic>
                    <p:nvPicPr>
                      <p:cNvPr id="0" name="图片 25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390650"/>
                        <a:ext cx="79819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01650" y="2471738"/>
          <a:ext cx="1936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" name="Formula" r:id="rId5" imgW="7334250" imgH="1314450" progId="Equation.Ribbit">
                  <p:embed/>
                </p:oleObj>
              </mc:Choice>
              <mc:Fallback>
                <p:oleObj name="Formula" r:id="rId5" imgW="7334250" imgH="1314450" progId="Equation.Ribbit">
                  <p:embed/>
                  <p:pic>
                    <p:nvPicPr>
                      <p:cNvPr id="0" name="图片 25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2471738"/>
                        <a:ext cx="1936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20738" y="2928938"/>
          <a:ext cx="71802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" name="Formula" r:id="rId7" imgW="27165300" imgH="1419225" progId="Equation.Ribbit">
                  <p:embed/>
                </p:oleObj>
              </mc:Choice>
              <mc:Fallback>
                <p:oleObj name="Formula" r:id="rId7" imgW="27165300" imgH="1419225" progId="Equation.Ribbit">
                  <p:embed/>
                  <p:pic>
                    <p:nvPicPr>
                      <p:cNvPr id="0" name="图片 25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928938"/>
                        <a:ext cx="71802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38200" y="3387725"/>
          <a:ext cx="3552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" name="Formula" r:id="rId9" imgW="13449300" imgH="1314450" progId="Equation.Ribbit">
                  <p:embed/>
                </p:oleObj>
              </mc:Choice>
              <mc:Fallback>
                <p:oleObj name="Formula" r:id="rId9" imgW="1344930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87725"/>
                        <a:ext cx="3552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08000" y="4071938"/>
          <a:ext cx="75692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" name="Formula" r:id="rId11" imgW="28670250" imgH="1323975" progId="Equation.Ribbit">
                  <p:embed/>
                </p:oleObj>
              </mc:Choice>
              <mc:Fallback>
                <p:oleObj name="Formula" r:id="rId11" imgW="286702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4071938"/>
                        <a:ext cx="75692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38200" y="4529138"/>
          <a:ext cx="70358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0" name="Formula" r:id="rId13" imgW="26641425" imgH="1314450" progId="Equation.Ribbit">
                  <p:embed/>
                </p:oleObj>
              </mc:Choice>
              <mc:Fallback>
                <p:oleObj name="Formula" r:id="rId13" imgW="26641425" imgH="13144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529138"/>
                        <a:ext cx="70358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6738" y="1184275"/>
          <a:ext cx="400526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Formula" r:id="rId1" imgW="15163800" imgH="1323975" progId="Equation.Ribbit">
                  <p:embed/>
                </p:oleObj>
              </mc:Choice>
              <mc:Fallback>
                <p:oleObj name="Formula" r:id="rId1" imgW="1516380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1184275"/>
                        <a:ext cx="400526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98500" y="1854200"/>
          <a:ext cx="58547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Formula" r:id="rId3" imgW="22155150" imgH="12011025" progId="Equation.Ribbit">
                  <p:embed/>
                </p:oleObj>
              </mc:Choice>
              <mc:Fallback>
                <p:oleObj name="Formula" r:id="rId3" imgW="22155150" imgH="120110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854200"/>
                        <a:ext cx="5854700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06425" y="582612"/>
          <a:ext cx="6889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Formula" r:id="rId1" imgW="2609850" imgH="1304925" progId="Equation.Ribbit">
                  <p:embed/>
                </p:oleObj>
              </mc:Choice>
              <mc:Fallback>
                <p:oleObj name="Formula" r:id="rId1" imgW="2609850" imgH="13049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582612"/>
                        <a:ext cx="6889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73113" y="1192212"/>
          <a:ext cx="4027487" cy="467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" name="Formula" r:id="rId3" imgW="15240000" imgH="17687925" progId="Equation.Ribbit">
                  <p:embed/>
                </p:oleObj>
              </mc:Choice>
              <mc:Fallback>
                <p:oleObj name="Formula" r:id="rId3" imgW="15240000" imgH="176879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1192212"/>
                        <a:ext cx="4027487" cy="467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71488" y="990600"/>
          <a:ext cx="79867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9" name="Formula" r:id="rId1" imgW="30251400" imgH="2695575" progId="Equation.Ribbit">
                  <p:embed/>
                </p:oleObj>
              </mc:Choice>
              <mc:Fallback>
                <p:oleObj name="Formula" r:id="rId1" imgW="30251400" imgH="26955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990600"/>
                        <a:ext cx="798671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63562" y="1981200"/>
          <a:ext cx="19510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" name="Formula" r:id="rId3" imgW="7372350" imgH="1314450" progId="Equation.Ribbit">
                  <p:embed/>
                </p:oleObj>
              </mc:Choice>
              <mc:Fallback>
                <p:oleObj name="Formula" r:id="rId3" imgW="7372350" imgH="131445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" y="1981200"/>
                        <a:ext cx="19510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4400" y="2438400"/>
          <a:ext cx="46466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" name="Formula" r:id="rId5" imgW="17554575" imgH="1352550" progId="Equation.Ribbit">
                  <p:embed/>
                </p:oleObj>
              </mc:Choice>
              <mc:Fallback>
                <p:oleObj name="Formula" r:id="rId5" imgW="17554575" imgH="13525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46466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solidFill>
            <a:schemeClr val="accent1"/>
          </a:solidFill>
          <a:prstDash val="dash"/>
        </a:ln>
      </a:spPr>
      <a:bodyPr wrap="square" rtlCol="0">
        <a:spAutoFit/>
      </a:bodyPr>
      <a:lstStyle>
        <a:defPPr algn="ctr">
          <a:defRPr lang="zh-CN" altLang="en-US"/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1231</Words>
  <Application>WPS 演示</Application>
  <PresentationFormat>全屏显示(4:3)</PresentationFormat>
  <Paragraphs>223</Paragraphs>
  <Slides>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219</vt:i4>
      </vt:variant>
      <vt:variant>
        <vt:lpstr>幻灯片标题</vt:lpstr>
      </vt:variant>
      <vt:variant>
        <vt:i4>32</vt:i4>
      </vt:variant>
    </vt:vector>
  </HeadingPairs>
  <TitlesOfParts>
    <vt:vector size="261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Network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集合论的公理系统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2195</cp:revision>
  <cp:lastPrinted>2022-02-24T19:07:00Z</cp:lastPrinted>
  <dcterms:created xsi:type="dcterms:W3CDTF">2013-09-08T03:04:00Z</dcterms:created>
  <dcterms:modified xsi:type="dcterms:W3CDTF">2024-06-06T18:47:10Z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2052-12.1.0.16929</vt:lpwstr>
  </property>
</Properties>
</file>